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8.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9.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0.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1.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8.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1"/>
    <p:sldMasterId id="2147483669" r:id="rId2"/>
    <p:sldMasterId id="2147483673" r:id="rId3"/>
    <p:sldMasterId id="2147483677" r:id="rId4"/>
    <p:sldMasterId id="2147483741" r:id="rId5"/>
    <p:sldMasterId id="2147483665" r:id="rId6"/>
    <p:sldMasterId id="2147483681" r:id="rId7"/>
    <p:sldMasterId id="2147483685" r:id="rId8"/>
    <p:sldMasterId id="2147483689" r:id="rId9"/>
    <p:sldMasterId id="2147483693" r:id="rId10"/>
    <p:sldMasterId id="2147483697" r:id="rId11"/>
    <p:sldMasterId id="2147483701" r:id="rId12"/>
    <p:sldMasterId id="2147483705" r:id="rId13"/>
    <p:sldMasterId id="2147483746" r:id="rId14"/>
    <p:sldMasterId id="2147483709" r:id="rId15"/>
    <p:sldMasterId id="2147483713" r:id="rId16"/>
    <p:sldMasterId id="2147483717" r:id="rId17"/>
    <p:sldMasterId id="2147483721" r:id="rId18"/>
    <p:sldMasterId id="2147483750" r:id="rId19"/>
  </p:sldMasterIdLst>
  <p:notesMasterIdLst>
    <p:notesMasterId r:id="rId43"/>
  </p:notesMasterIdLst>
  <p:handoutMasterIdLst>
    <p:handoutMasterId r:id="rId44"/>
  </p:handoutMasterIdLst>
  <p:sldIdLst>
    <p:sldId id="263" r:id="rId20"/>
    <p:sldId id="286" r:id="rId21"/>
    <p:sldId id="266" r:id="rId22"/>
    <p:sldId id="267" r:id="rId23"/>
    <p:sldId id="268" r:id="rId24"/>
    <p:sldId id="269" r:id="rId25"/>
    <p:sldId id="282" r:id="rId26"/>
    <p:sldId id="270" r:id="rId27"/>
    <p:sldId id="287" r:id="rId28"/>
    <p:sldId id="272" r:id="rId29"/>
    <p:sldId id="283" r:id="rId30"/>
    <p:sldId id="273" r:id="rId31"/>
    <p:sldId id="274" r:id="rId32"/>
    <p:sldId id="275" r:id="rId33"/>
    <p:sldId id="276" r:id="rId34"/>
    <p:sldId id="284" r:id="rId35"/>
    <p:sldId id="277" r:id="rId36"/>
    <p:sldId id="278" r:id="rId37"/>
    <p:sldId id="279" r:id="rId38"/>
    <p:sldId id="285" r:id="rId39"/>
    <p:sldId id="280" r:id="rId40"/>
    <p:sldId id="281" r:id="rId41"/>
    <p:sldId id="26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308" autoAdjust="0"/>
  </p:normalViewPr>
  <p:slideViewPr>
    <p:cSldViewPr snapToGrid="0">
      <p:cViewPr varScale="1">
        <p:scale>
          <a:sx n="61" d="100"/>
          <a:sy n="61" d="100"/>
        </p:scale>
        <p:origin x="884" y="64"/>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65" d="100"/>
          <a:sy n="65" d="100"/>
        </p:scale>
        <p:origin x="2405"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8381AF-414B-4BCE-81A4-0A6F75BC8A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EDCD517-567C-4648-9668-0EBA35311F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12A7FB-C3E4-458E-9330-FFDA791D709E}" type="datetimeFigureOut">
              <a:rPr lang="en-US" smtClean="0"/>
              <a:t>7/20/2022</a:t>
            </a:fld>
            <a:endParaRPr lang="en-US"/>
          </a:p>
        </p:txBody>
      </p:sp>
      <p:sp>
        <p:nvSpPr>
          <p:cNvPr id="4" name="Footer Placeholder 3">
            <a:extLst>
              <a:ext uri="{FF2B5EF4-FFF2-40B4-BE49-F238E27FC236}">
                <a16:creationId xmlns:a16="http://schemas.microsoft.com/office/drawing/2014/main" id="{57DAF626-C698-4274-9FEF-5ECB8FF104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428C017-EF8A-4E22-B17A-061898A4FD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915D19-1439-4187-8EFF-F3A149298D40}" type="slidenum">
              <a:rPr lang="en-US" smtClean="0"/>
              <a:t>‹N°›</a:t>
            </a:fld>
            <a:endParaRPr lang="en-US"/>
          </a:p>
        </p:txBody>
      </p:sp>
    </p:spTree>
    <p:extLst>
      <p:ext uri="{BB962C8B-B14F-4D97-AF65-F5344CB8AC3E}">
        <p14:creationId xmlns:p14="http://schemas.microsoft.com/office/powerpoint/2010/main" val="3556281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9D0DD-81A8-480E-886F-2C5E662EB20D}" type="datetimeFigureOut">
              <a:rPr lang="en-US" smtClean="0"/>
              <a:t>7/20/2022</a:t>
            </a:fld>
            <a:endParaRPr lang="en-US"/>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018D2-26EA-4626-92F2-1F10E443FD0D}" type="slidenum">
              <a:rPr lang="en-US" smtClean="0"/>
              <a:t>‹N°›</a:t>
            </a:fld>
            <a:endParaRPr lang="en-US"/>
          </a:p>
        </p:txBody>
      </p:sp>
    </p:spTree>
    <p:extLst>
      <p:ext uri="{BB962C8B-B14F-4D97-AF65-F5344CB8AC3E}">
        <p14:creationId xmlns:p14="http://schemas.microsoft.com/office/powerpoint/2010/main" val="4281352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D4018D2-26EA-4626-92F2-1F10E443FD0D}" type="slidenum">
              <a:rPr lang="en-US" smtClean="0"/>
              <a:t>2</a:t>
            </a:fld>
            <a:endParaRPr lang="en-US"/>
          </a:p>
        </p:txBody>
      </p:sp>
    </p:spTree>
    <p:extLst>
      <p:ext uri="{BB962C8B-B14F-4D97-AF65-F5344CB8AC3E}">
        <p14:creationId xmlns:p14="http://schemas.microsoft.com/office/powerpoint/2010/main" val="4008484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hasCustomPrompt="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a:t>
            </a:r>
            <a:r>
              <a:rPr lang="en-US" dirty="0" err="1"/>
              <a:t>styleS</a:t>
            </a:r>
            <a:endParaRPr lang="en-US" dirty="0"/>
          </a:p>
        </p:txBody>
      </p:sp>
    </p:spTree>
    <p:extLst>
      <p:ext uri="{BB962C8B-B14F-4D97-AF65-F5344CB8AC3E}">
        <p14:creationId xmlns:p14="http://schemas.microsoft.com/office/powerpoint/2010/main" val="369985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8240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78627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595369"/>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021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23967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8049510"/>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6936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79477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0000592"/>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6306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endParaRPr lang="en-US" dirty="0"/>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0736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982927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60565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0611655"/>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90141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03749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282149"/>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825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23808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8500405"/>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3795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051341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endParaRPr lang="en-US" dirty="0"/>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Cotent 2">
            <a:extLst>
              <a:ext uri="{FF2B5EF4-FFF2-40B4-BE49-F238E27FC236}">
                <a16:creationId xmlns:a16="http://schemas.microsoft.com/office/drawing/2014/main" id="{62BC5A6B-23F7-4B64-ADA5-9567EC832B59}"/>
              </a:ext>
            </a:extLst>
          </p:cNvPr>
          <p:cNvSpPr>
            <a:spLocks noGrp="1"/>
          </p:cNvSpPr>
          <p:nvPr>
            <p:ph sz="half" idx="2"/>
          </p:nvPr>
        </p:nvSpPr>
        <p:spPr>
          <a:xfrm>
            <a:off x="6172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8939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0736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7746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073600"/>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073600"/>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62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483661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9614392"/>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73475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7626168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3419215"/>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62948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3321784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153303"/>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mooth Curve">
            <a:extLst>
              <a:ext uri="{FF2B5EF4-FFF2-40B4-BE49-F238E27FC236}">
                <a16:creationId xmlns:a16="http://schemas.microsoft.com/office/drawing/2014/main" id="{0F74EA8F-19F8-4911-9230-0385C8FCB8E5}"/>
              </a:ext>
            </a:extLst>
          </p:cNvPr>
          <p:cNvSpPr>
            <a:spLocks/>
          </p:cNvSpPr>
          <p:nvPr userDrawn="1"/>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Wellspect">
            <a:extLst>
              <a:ext uri="{FF2B5EF4-FFF2-40B4-BE49-F238E27FC236}">
                <a16:creationId xmlns:a16="http://schemas.microsoft.com/office/drawing/2014/main" id="{C6467ED7-B491-4B3F-96CD-AEC6100E0035}"/>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4328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97736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4045404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6500996"/>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61647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918151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548466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08996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592912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6068618"/>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1990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320967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055141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688133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82657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249397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794372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48774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endParaRPr lang="en-US" dirty="0"/>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0736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982927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998542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0" y="685800"/>
            <a:ext cx="12192000" cy="4025349"/>
          </a:xfrm>
        </p:spPr>
        <p:txBody>
          <a:bodyPr anchor="b">
            <a:normAutofit/>
          </a:bodyPr>
          <a:lstStyle>
            <a:lvl1pPr algn="ctr">
              <a:lnSpc>
                <a:spcPts val="6580"/>
              </a:lnSpc>
              <a:defRPr sz="6500" cap="all" baseline="0">
                <a:solidFill>
                  <a:schemeClr val="bg1"/>
                </a:solidFill>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3838943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361666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dirty="0"/>
              <a:t>Click to edit Master title style</a:t>
            </a:r>
          </a:p>
        </p:txBody>
      </p:sp>
      <p:sp>
        <p:nvSpPr>
          <p:cNvPr id="3" name="Text Content 1">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Content 2">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0863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dirty="0"/>
              <a:t>Click to edit </a:t>
            </a:r>
            <a:br>
              <a:rPr lang="en-US" dirty="0"/>
            </a:br>
            <a:r>
              <a:rPr lang="en-US" dirty="0"/>
              <a:t>Master title style</a:t>
            </a:r>
          </a:p>
        </p:txBody>
      </p:sp>
      <p:sp>
        <p:nvSpPr>
          <p:cNvPr id="3" name="Subtitle">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04031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dirty="0"/>
              <a:t>Click to edit Master title style</a:t>
            </a:r>
          </a:p>
        </p:txBody>
      </p:sp>
      <p:sp>
        <p:nvSpPr>
          <p:cNvPr id="3" name="Text Content">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7193597"/>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3.svg"/><Relationship Id="rId5" Type="http://schemas.openxmlformats.org/officeDocument/2006/relationships/image" Target="../media/image1.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image" Target="../media/image3.svg"/><Relationship Id="rId5" Type="http://schemas.openxmlformats.org/officeDocument/2006/relationships/image" Target="../media/image1.pn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3.svg"/><Relationship Id="rId5" Type="http://schemas.openxmlformats.org/officeDocument/2006/relationships/image" Target="../media/image1.pn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openxmlformats.org/officeDocument/2006/relationships/image" Target="../media/image3.sv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3.svg"/><Relationship Id="rId5" Type="http://schemas.openxmlformats.org/officeDocument/2006/relationships/image" Target="../media/image1.png"/><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image" Target="../media/image3.svg"/><Relationship Id="rId5" Type="http://schemas.openxmlformats.org/officeDocument/2006/relationships/image" Target="../media/image1.png"/><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image" Target="../media/image3.svg"/><Relationship Id="rId5" Type="http://schemas.openxmlformats.org/officeDocument/2006/relationships/image" Target="../media/image1.png"/><Relationship Id="rId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image" Target="../media/image3.svg"/><Relationship Id="rId5" Type="http://schemas.openxmlformats.org/officeDocument/2006/relationships/image" Target="../media/image1.png"/><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072535"/>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746971"/>
            <a:ext cx="10515600" cy="122349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Smooth Curve">
            <a:extLst>
              <a:ext uri="{FF2B5EF4-FFF2-40B4-BE49-F238E27FC236}">
                <a16:creationId xmlns:a16="http://schemas.microsoft.com/office/drawing/2014/main" id="{94AD8C86-734D-4CC3-8AFE-EFA75A733E27}"/>
              </a:ext>
            </a:extLst>
          </p:cNvPr>
          <p:cNvSpPr>
            <a:spLocks/>
          </p:cNvSpPr>
          <p:nvPr userDrawn="1"/>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Wellspect">
            <a:extLst>
              <a:ext uri="{FF2B5EF4-FFF2-40B4-BE49-F238E27FC236}">
                <a16:creationId xmlns:a16="http://schemas.microsoft.com/office/drawing/2014/main" id="{9D44FDAC-07C9-4888-8618-7FDEFF1ADA78}"/>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9295952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725" r:id="rId4"/>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Light" panose="020F03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Calibri Light" panose="020F03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072535"/>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746971"/>
            <a:ext cx="10515600" cy="1223493"/>
          </a:xfrm>
          <a:prstGeom prst="rect">
            <a:avLst/>
          </a:prstGeom>
        </p:spPr>
        <p:txBody>
          <a:bodyPr vert="horz" lIns="91440" tIns="45720" rIns="91440" bIns="45720" rtlCol="0" anchor="ctr">
            <a:normAutofit/>
          </a:bodyPr>
          <a:lstStyle/>
          <a:p>
            <a:r>
              <a:rPr lang="en-US" dirty="0"/>
              <a:t>Click to edit Master title style</a:t>
            </a:r>
          </a:p>
        </p:txBody>
      </p:sp>
      <p:sp>
        <p:nvSpPr>
          <p:cNvPr id="7" name="Smooth Curve">
            <a:extLst>
              <a:ext uri="{FF2B5EF4-FFF2-40B4-BE49-F238E27FC236}">
                <a16:creationId xmlns:a16="http://schemas.microsoft.com/office/drawing/2014/main" id="{94AD8C86-734D-4CC3-8AFE-EFA75A733E27}"/>
              </a:ext>
            </a:extLst>
          </p:cNvPr>
          <p:cNvSpPr>
            <a:spLocks/>
          </p:cNvSpPr>
          <p:nvPr userDrawn="1"/>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Wellspect">
            <a:extLst>
              <a:ext uri="{FF2B5EF4-FFF2-40B4-BE49-F238E27FC236}">
                <a16:creationId xmlns:a16="http://schemas.microsoft.com/office/drawing/2014/main" id="{7713221E-6E72-488C-A20B-C6CF1C88823B}"/>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09444315"/>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pic>
        <p:nvPicPr>
          <p:cNvPr id="8" name="White Frame">
            <a:extLst>
              <a:ext uri="{FF2B5EF4-FFF2-40B4-BE49-F238E27FC236}">
                <a16:creationId xmlns:a16="http://schemas.microsoft.com/office/drawing/2014/main" id="{65426893-7305-4ED1-A165-914E33223E3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9" name="Lofric">
            <a:extLst>
              <a:ext uri="{FF2B5EF4-FFF2-40B4-BE49-F238E27FC236}">
                <a16:creationId xmlns:a16="http://schemas.microsoft.com/office/drawing/2014/main" id="{A710B2A7-FB73-4E4D-A0CB-815636CD8F3B}"/>
              </a:ext>
            </a:extLst>
          </p:cNvPr>
          <p:cNvSpPr>
            <a:spLocks noEditPoints="1"/>
          </p:cNvSpPr>
          <p:nvPr userDrawn="1"/>
        </p:nvSpPr>
        <p:spPr bwMode="auto">
          <a:xfrm>
            <a:off x="10587039" y="6144614"/>
            <a:ext cx="1279525"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148233104"/>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17" name="LoFric Origo">
            <a:extLst>
              <a:ext uri="{FF2B5EF4-FFF2-40B4-BE49-F238E27FC236}">
                <a16:creationId xmlns:a16="http://schemas.microsoft.com/office/drawing/2014/main" id="{1B11690B-0DFD-4A97-BE64-EAA45D0FB22F}"/>
              </a:ext>
            </a:extLst>
          </p:cNvPr>
          <p:cNvGrpSpPr/>
          <p:nvPr userDrawn="1"/>
        </p:nvGrpSpPr>
        <p:grpSpPr>
          <a:xfrm>
            <a:off x="9715502" y="6146800"/>
            <a:ext cx="2151062" cy="384175"/>
            <a:chOff x="3941763" y="-757238"/>
            <a:chExt cx="2151062" cy="384175"/>
          </a:xfrm>
        </p:grpSpPr>
        <p:sp>
          <p:nvSpPr>
            <p:cNvPr id="14" name="Freeform 5">
              <a:extLst>
                <a:ext uri="{FF2B5EF4-FFF2-40B4-BE49-F238E27FC236}">
                  <a16:creationId xmlns:a16="http://schemas.microsoft.com/office/drawing/2014/main" id="{ADCE294F-FAD1-43C7-8EF6-B13B3B0B50DA}"/>
                </a:ext>
              </a:extLst>
            </p:cNvPr>
            <p:cNvSpPr>
              <a:spLocks noEditPoints="1"/>
            </p:cNvSpPr>
            <p:nvPr userDrawn="1"/>
          </p:nvSpPr>
          <p:spPr bwMode="auto">
            <a:xfrm>
              <a:off x="5243513" y="-669926"/>
              <a:ext cx="849312" cy="296863"/>
            </a:xfrm>
            <a:custGeom>
              <a:avLst/>
              <a:gdLst>
                <a:gd name="T0" fmla="*/ 252 w 267"/>
                <a:gd name="T1" fmla="*/ 6 h 91"/>
                <a:gd name="T2" fmla="*/ 240 w 267"/>
                <a:gd name="T3" fmla="*/ 4 h 91"/>
                <a:gd name="T4" fmla="*/ 245 w 267"/>
                <a:gd name="T5" fmla="*/ 6 h 91"/>
                <a:gd name="T6" fmla="*/ 247 w 267"/>
                <a:gd name="T7" fmla="*/ 18 h 91"/>
                <a:gd name="T8" fmla="*/ 267 w 267"/>
                <a:gd name="T9" fmla="*/ 4 h 91"/>
                <a:gd name="T10" fmla="*/ 260 w 267"/>
                <a:gd name="T11" fmla="*/ 15 h 91"/>
                <a:gd name="T12" fmla="*/ 253 w 267"/>
                <a:gd name="T13" fmla="*/ 4 h 91"/>
                <a:gd name="T14" fmla="*/ 255 w 267"/>
                <a:gd name="T15" fmla="*/ 18 h 91"/>
                <a:gd name="T16" fmla="*/ 255 w 267"/>
                <a:gd name="T17" fmla="*/ 6 h 91"/>
                <a:gd name="T18" fmla="*/ 259 w 267"/>
                <a:gd name="T19" fmla="*/ 18 h 91"/>
                <a:gd name="T20" fmla="*/ 264 w 267"/>
                <a:gd name="T21" fmla="*/ 9 h 91"/>
                <a:gd name="T22" fmla="*/ 265 w 267"/>
                <a:gd name="T23" fmla="*/ 9 h 91"/>
                <a:gd name="T24" fmla="*/ 267 w 267"/>
                <a:gd name="T25" fmla="*/ 18 h 91"/>
                <a:gd name="T26" fmla="*/ 215 w 267"/>
                <a:gd name="T27" fmla="*/ 66 h 91"/>
                <a:gd name="T28" fmla="*/ 200 w 267"/>
                <a:gd name="T29" fmla="*/ 47 h 91"/>
                <a:gd name="T30" fmla="*/ 215 w 267"/>
                <a:gd name="T31" fmla="*/ 27 h 91"/>
                <a:gd name="T32" fmla="*/ 227 w 267"/>
                <a:gd name="T33" fmla="*/ 61 h 91"/>
                <a:gd name="T34" fmla="*/ 241 w 267"/>
                <a:gd name="T35" fmla="*/ 46 h 91"/>
                <a:gd name="T36" fmla="*/ 197 w 267"/>
                <a:gd name="T37" fmla="*/ 27 h 91"/>
                <a:gd name="T38" fmla="*/ 197 w 267"/>
                <a:gd name="T39" fmla="*/ 67 h 91"/>
                <a:gd name="T40" fmla="*/ 234 w 267"/>
                <a:gd name="T41" fmla="*/ 66 h 91"/>
                <a:gd name="T42" fmla="*/ 171 w 267"/>
                <a:gd name="T43" fmla="*/ 44 h 91"/>
                <a:gd name="T44" fmla="*/ 157 w 267"/>
                <a:gd name="T45" fmla="*/ 63 h 91"/>
                <a:gd name="T46" fmla="*/ 144 w 267"/>
                <a:gd name="T47" fmla="*/ 45 h 91"/>
                <a:gd name="T48" fmla="*/ 158 w 267"/>
                <a:gd name="T49" fmla="*/ 27 h 91"/>
                <a:gd name="T50" fmla="*/ 180 w 267"/>
                <a:gd name="T51" fmla="*/ 23 h 91"/>
                <a:gd name="T52" fmla="*/ 172 w 267"/>
                <a:gd name="T53" fmla="*/ 21 h 91"/>
                <a:gd name="T54" fmla="*/ 165 w 267"/>
                <a:gd name="T55" fmla="*/ 21 h 91"/>
                <a:gd name="T56" fmla="*/ 135 w 267"/>
                <a:gd name="T57" fmla="*/ 35 h 91"/>
                <a:gd name="T58" fmla="*/ 156 w 267"/>
                <a:gd name="T59" fmla="*/ 71 h 91"/>
                <a:gd name="T60" fmla="*/ 171 w 267"/>
                <a:gd name="T61" fmla="*/ 69 h 91"/>
                <a:gd name="T62" fmla="*/ 149 w 267"/>
                <a:gd name="T63" fmla="*/ 81 h 91"/>
                <a:gd name="T64" fmla="*/ 142 w 267"/>
                <a:gd name="T65" fmla="*/ 73 h 91"/>
                <a:gd name="T66" fmla="*/ 143 w 267"/>
                <a:gd name="T67" fmla="*/ 87 h 91"/>
                <a:gd name="T68" fmla="*/ 174 w 267"/>
                <a:gd name="T69" fmla="*/ 86 h 91"/>
                <a:gd name="T70" fmla="*/ 180 w 267"/>
                <a:gd name="T71" fmla="*/ 23 h 91"/>
                <a:gd name="T72" fmla="*/ 119 w 267"/>
                <a:gd name="T73" fmla="*/ 12 h 91"/>
                <a:gd name="T74" fmla="*/ 119 w 267"/>
                <a:gd name="T75" fmla="*/ 0 h 91"/>
                <a:gd name="T76" fmla="*/ 123 w 267"/>
                <a:gd name="T77" fmla="*/ 24 h 91"/>
                <a:gd name="T78" fmla="*/ 114 w 267"/>
                <a:gd name="T79" fmla="*/ 24 h 91"/>
                <a:gd name="T80" fmla="*/ 119 w 267"/>
                <a:gd name="T81" fmla="*/ 73 h 91"/>
                <a:gd name="T82" fmla="*/ 123 w 267"/>
                <a:gd name="T83" fmla="*/ 69 h 91"/>
                <a:gd name="T84" fmla="*/ 88 w 267"/>
                <a:gd name="T85" fmla="*/ 24 h 91"/>
                <a:gd name="T86" fmla="*/ 79 w 267"/>
                <a:gd name="T87" fmla="*/ 24 h 91"/>
                <a:gd name="T88" fmla="*/ 84 w 267"/>
                <a:gd name="T89" fmla="*/ 73 h 91"/>
                <a:gd name="T90" fmla="*/ 88 w 267"/>
                <a:gd name="T91" fmla="*/ 49 h 91"/>
                <a:gd name="T92" fmla="*/ 103 w 267"/>
                <a:gd name="T93" fmla="*/ 28 h 91"/>
                <a:gd name="T94" fmla="*/ 102 w 267"/>
                <a:gd name="T95" fmla="*/ 19 h 91"/>
                <a:gd name="T96" fmla="*/ 88 w 267"/>
                <a:gd name="T97" fmla="*/ 24 h 91"/>
                <a:gd name="T98" fmla="*/ 34 w 267"/>
                <a:gd name="T99" fmla="*/ 65 h 91"/>
                <a:gd name="T100" fmla="*/ 34 w 267"/>
                <a:gd name="T101" fmla="*/ 8 h 91"/>
                <a:gd name="T102" fmla="*/ 34 w 267"/>
                <a:gd name="T103" fmla="*/ 0 h 91"/>
                <a:gd name="T104" fmla="*/ 34 w 267"/>
                <a:gd name="T105" fmla="*/ 74 h 91"/>
                <a:gd name="T106" fmla="*/ 68 w 267"/>
                <a:gd name="T107" fmla="*/ 36 h 91"/>
                <a:gd name="T108" fmla="*/ 34 w 267"/>
                <a:gd name="T10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7" h="91">
                  <a:moveTo>
                    <a:pt x="247" y="6"/>
                  </a:moveTo>
                  <a:cubicBezTo>
                    <a:pt x="252" y="6"/>
                    <a:pt x="252" y="6"/>
                    <a:pt x="252" y="6"/>
                  </a:cubicBezTo>
                  <a:cubicBezTo>
                    <a:pt x="252" y="4"/>
                    <a:pt x="252" y="4"/>
                    <a:pt x="252" y="4"/>
                  </a:cubicBezTo>
                  <a:cubicBezTo>
                    <a:pt x="240" y="4"/>
                    <a:pt x="240" y="4"/>
                    <a:pt x="240" y="4"/>
                  </a:cubicBezTo>
                  <a:cubicBezTo>
                    <a:pt x="240" y="6"/>
                    <a:pt x="240" y="6"/>
                    <a:pt x="240" y="6"/>
                  </a:cubicBezTo>
                  <a:cubicBezTo>
                    <a:pt x="245" y="6"/>
                    <a:pt x="245" y="6"/>
                    <a:pt x="245" y="6"/>
                  </a:cubicBezTo>
                  <a:cubicBezTo>
                    <a:pt x="245" y="18"/>
                    <a:pt x="245" y="18"/>
                    <a:pt x="245" y="18"/>
                  </a:cubicBezTo>
                  <a:cubicBezTo>
                    <a:pt x="247" y="18"/>
                    <a:pt x="247" y="18"/>
                    <a:pt x="247" y="18"/>
                  </a:cubicBezTo>
                  <a:lnTo>
                    <a:pt x="247" y="6"/>
                  </a:lnTo>
                  <a:close/>
                  <a:moveTo>
                    <a:pt x="267" y="4"/>
                  </a:moveTo>
                  <a:cubicBezTo>
                    <a:pt x="264" y="4"/>
                    <a:pt x="264" y="4"/>
                    <a:pt x="264" y="4"/>
                  </a:cubicBezTo>
                  <a:cubicBezTo>
                    <a:pt x="260" y="15"/>
                    <a:pt x="260" y="15"/>
                    <a:pt x="260" y="15"/>
                  </a:cubicBezTo>
                  <a:cubicBezTo>
                    <a:pt x="256" y="4"/>
                    <a:pt x="256" y="4"/>
                    <a:pt x="256" y="4"/>
                  </a:cubicBezTo>
                  <a:cubicBezTo>
                    <a:pt x="253" y="4"/>
                    <a:pt x="253" y="4"/>
                    <a:pt x="253" y="4"/>
                  </a:cubicBezTo>
                  <a:cubicBezTo>
                    <a:pt x="253" y="18"/>
                    <a:pt x="253" y="18"/>
                    <a:pt x="253" y="18"/>
                  </a:cubicBezTo>
                  <a:cubicBezTo>
                    <a:pt x="255" y="18"/>
                    <a:pt x="255" y="18"/>
                    <a:pt x="255" y="18"/>
                  </a:cubicBezTo>
                  <a:cubicBezTo>
                    <a:pt x="255" y="9"/>
                    <a:pt x="255" y="9"/>
                    <a:pt x="255" y="9"/>
                  </a:cubicBezTo>
                  <a:cubicBezTo>
                    <a:pt x="255" y="9"/>
                    <a:pt x="255" y="7"/>
                    <a:pt x="255" y="6"/>
                  </a:cubicBezTo>
                  <a:cubicBezTo>
                    <a:pt x="256" y="8"/>
                    <a:pt x="256" y="8"/>
                    <a:pt x="256" y="9"/>
                  </a:cubicBezTo>
                  <a:cubicBezTo>
                    <a:pt x="259" y="18"/>
                    <a:pt x="259" y="18"/>
                    <a:pt x="259" y="18"/>
                  </a:cubicBezTo>
                  <a:cubicBezTo>
                    <a:pt x="261" y="18"/>
                    <a:pt x="261" y="18"/>
                    <a:pt x="261" y="18"/>
                  </a:cubicBezTo>
                  <a:cubicBezTo>
                    <a:pt x="264" y="9"/>
                    <a:pt x="264" y="9"/>
                    <a:pt x="264" y="9"/>
                  </a:cubicBezTo>
                  <a:cubicBezTo>
                    <a:pt x="265" y="7"/>
                    <a:pt x="265" y="7"/>
                    <a:pt x="265" y="6"/>
                  </a:cubicBezTo>
                  <a:cubicBezTo>
                    <a:pt x="265" y="7"/>
                    <a:pt x="265" y="8"/>
                    <a:pt x="265" y="9"/>
                  </a:cubicBezTo>
                  <a:cubicBezTo>
                    <a:pt x="265" y="18"/>
                    <a:pt x="265" y="18"/>
                    <a:pt x="265" y="18"/>
                  </a:cubicBezTo>
                  <a:cubicBezTo>
                    <a:pt x="267" y="18"/>
                    <a:pt x="267" y="18"/>
                    <a:pt x="267" y="18"/>
                  </a:cubicBezTo>
                  <a:lnTo>
                    <a:pt x="267" y="4"/>
                  </a:lnTo>
                  <a:close/>
                  <a:moveTo>
                    <a:pt x="215" y="66"/>
                  </a:moveTo>
                  <a:cubicBezTo>
                    <a:pt x="210" y="66"/>
                    <a:pt x="206" y="64"/>
                    <a:pt x="204" y="61"/>
                  </a:cubicBezTo>
                  <a:cubicBezTo>
                    <a:pt x="201" y="57"/>
                    <a:pt x="200" y="52"/>
                    <a:pt x="200" y="47"/>
                  </a:cubicBezTo>
                  <a:cubicBezTo>
                    <a:pt x="200" y="42"/>
                    <a:pt x="201" y="36"/>
                    <a:pt x="203" y="33"/>
                  </a:cubicBezTo>
                  <a:cubicBezTo>
                    <a:pt x="207" y="27"/>
                    <a:pt x="213" y="27"/>
                    <a:pt x="215" y="27"/>
                  </a:cubicBezTo>
                  <a:cubicBezTo>
                    <a:pt x="228" y="27"/>
                    <a:pt x="231" y="37"/>
                    <a:pt x="231" y="47"/>
                  </a:cubicBezTo>
                  <a:cubicBezTo>
                    <a:pt x="231" y="50"/>
                    <a:pt x="231" y="56"/>
                    <a:pt x="227" y="61"/>
                  </a:cubicBezTo>
                  <a:cubicBezTo>
                    <a:pt x="225" y="65"/>
                    <a:pt x="220" y="66"/>
                    <a:pt x="215" y="66"/>
                  </a:cubicBezTo>
                  <a:moveTo>
                    <a:pt x="241" y="46"/>
                  </a:moveTo>
                  <a:cubicBezTo>
                    <a:pt x="241" y="29"/>
                    <a:pt x="231" y="19"/>
                    <a:pt x="216" y="19"/>
                  </a:cubicBezTo>
                  <a:cubicBezTo>
                    <a:pt x="211" y="19"/>
                    <a:pt x="203" y="20"/>
                    <a:pt x="197" y="27"/>
                  </a:cubicBezTo>
                  <a:cubicBezTo>
                    <a:pt x="191" y="33"/>
                    <a:pt x="190" y="42"/>
                    <a:pt x="190" y="47"/>
                  </a:cubicBezTo>
                  <a:cubicBezTo>
                    <a:pt x="190" y="50"/>
                    <a:pt x="190" y="60"/>
                    <a:pt x="197" y="67"/>
                  </a:cubicBezTo>
                  <a:cubicBezTo>
                    <a:pt x="203" y="73"/>
                    <a:pt x="210" y="74"/>
                    <a:pt x="215" y="74"/>
                  </a:cubicBezTo>
                  <a:cubicBezTo>
                    <a:pt x="220" y="74"/>
                    <a:pt x="228" y="73"/>
                    <a:pt x="234" y="66"/>
                  </a:cubicBezTo>
                  <a:cubicBezTo>
                    <a:pt x="240" y="60"/>
                    <a:pt x="241" y="51"/>
                    <a:pt x="241" y="46"/>
                  </a:cubicBezTo>
                  <a:moveTo>
                    <a:pt x="171" y="44"/>
                  </a:moveTo>
                  <a:cubicBezTo>
                    <a:pt x="171" y="47"/>
                    <a:pt x="171" y="53"/>
                    <a:pt x="168" y="57"/>
                  </a:cubicBezTo>
                  <a:cubicBezTo>
                    <a:pt x="166" y="61"/>
                    <a:pt x="162" y="63"/>
                    <a:pt x="157" y="63"/>
                  </a:cubicBezTo>
                  <a:cubicBezTo>
                    <a:pt x="152" y="63"/>
                    <a:pt x="149" y="61"/>
                    <a:pt x="147" y="58"/>
                  </a:cubicBezTo>
                  <a:cubicBezTo>
                    <a:pt x="144" y="55"/>
                    <a:pt x="144" y="50"/>
                    <a:pt x="144" y="45"/>
                  </a:cubicBezTo>
                  <a:cubicBezTo>
                    <a:pt x="144" y="41"/>
                    <a:pt x="144" y="36"/>
                    <a:pt x="147" y="33"/>
                  </a:cubicBezTo>
                  <a:cubicBezTo>
                    <a:pt x="150" y="28"/>
                    <a:pt x="154" y="27"/>
                    <a:pt x="158" y="27"/>
                  </a:cubicBezTo>
                  <a:cubicBezTo>
                    <a:pt x="171" y="27"/>
                    <a:pt x="171" y="42"/>
                    <a:pt x="171" y="44"/>
                  </a:cubicBezTo>
                  <a:moveTo>
                    <a:pt x="180" y="23"/>
                  </a:moveTo>
                  <a:cubicBezTo>
                    <a:pt x="180" y="22"/>
                    <a:pt x="179" y="20"/>
                    <a:pt x="176" y="20"/>
                  </a:cubicBezTo>
                  <a:cubicBezTo>
                    <a:pt x="173" y="20"/>
                    <a:pt x="172" y="21"/>
                    <a:pt x="172" y="21"/>
                  </a:cubicBezTo>
                  <a:cubicBezTo>
                    <a:pt x="172" y="22"/>
                    <a:pt x="172" y="23"/>
                    <a:pt x="172" y="26"/>
                  </a:cubicBezTo>
                  <a:cubicBezTo>
                    <a:pt x="170" y="24"/>
                    <a:pt x="169" y="22"/>
                    <a:pt x="165" y="21"/>
                  </a:cubicBezTo>
                  <a:cubicBezTo>
                    <a:pt x="163" y="20"/>
                    <a:pt x="161" y="19"/>
                    <a:pt x="157" y="19"/>
                  </a:cubicBezTo>
                  <a:cubicBezTo>
                    <a:pt x="146" y="19"/>
                    <a:pt x="138" y="25"/>
                    <a:pt x="135" y="35"/>
                  </a:cubicBezTo>
                  <a:cubicBezTo>
                    <a:pt x="134" y="39"/>
                    <a:pt x="134" y="42"/>
                    <a:pt x="134" y="46"/>
                  </a:cubicBezTo>
                  <a:cubicBezTo>
                    <a:pt x="134" y="59"/>
                    <a:pt x="140" y="71"/>
                    <a:pt x="156" y="71"/>
                  </a:cubicBezTo>
                  <a:cubicBezTo>
                    <a:pt x="165" y="71"/>
                    <a:pt x="169" y="67"/>
                    <a:pt x="171" y="64"/>
                  </a:cubicBezTo>
                  <a:cubicBezTo>
                    <a:pt x="171" y="69"/>
                    <a:pt x="171" y="69"/>
                    <a:pt x="171" y="69"/>
                  </a:cubicBezTo>
                  <a:cubicBezTo>
                    <a:pt x="171" y="76"/>
                    <a:pt x="170" y="83"/>
                    <a:pt x="158" y="83"/>
                  </a:cubicBezTo>
                  <a:cubicBezTo>
                    <a:pt x="156" y="83"/>
                    <a:pt x="151" y="83"/>
                    <a:pt x="149" y="81"/>
                  </a:cubicBezTo>
                  <a:cubicBezTo>
                    <a:pt x="148" y="80"/>
                    <a:pt x="147" y="79"/>
                    <a:pt x="147" y="77"/>
                  </a:cubicBezTo>
                  <a:cubicBezTo>
                    <a:pt x="146" y="75"/>
                    <a:pt x="145" y="73"/>
                    <a:pt x="142" y="73"/>
                  </a:cubicBezTo>
                  <a:cubicBezTo>
                    <a:pt x="139" y="73"/>
                    <a:pt x="137" y="75"/>
                    <a:pt x="137" y="78"/>
                  </a:cubicBezTo>
                  <a:cubicBezTo>
                    <a:pt x="137" y="80"/>
                    <a:pt x="139" y="85"/>
                    <a:pt x="143" y="87"/>
                  </a:cubicBezTo>
                  <a:cubicBezTo>
                    <a:pt x="146" y="90"/>
                    <a:pt x="152" y="91"/>
                    <a:pt x="158" y="91"/>
                  </a:cubicBezTo>
                  <a:cubicBezTo>
                    <a:pt x="165" y="91"/>
                    <a:pt x="171" y="90"/>
                    <a:pt x="174" y="86"/>
                  </a:cubicBezTo>
                  <a:cubicBezTo>
                    <a:pt x="178" y="82"/>
                    <a:pt x="180" y="77"/>
                    <a:pt x="180" y="66"/>
                  </a:cubicBezTo>
                  <a:lnTo>
                    <a:pt x="180" y="23"/>
                  </a:lnTo>
                  <a:close/>
                  <a:moveTo>
                    <a:pt x="113" y="6"/>
                  </a:moveTo>
                  <a:cubicBezTo>
                    <a:pt x="113" y="9"/>
                    <a:pt x="115" y="12"/>
                    <a:pt x="119" y="12"/>
                  </a:cubicBezTo>
                  <a:cubicBezTo>
                    <a:pt x="122" y="12"/>
                    <a:pt x="124" y="10"/>
                    <a:pt x="124" y="6"/>
                  </a:cubicBezTo>
                  <a:cubicBezTo>
                    <a:pt x="124" y="2"/>
                    <a:pt x="122" y="0"/>
                    <a:pt x="119" y="0"/>
                  </a:cubicBezTo>
                  <a:cubicBezTo>
                    <a:pt x="116" y="0"/>
                    <a:pt x="113" y="2"/>
                    <a:pt x="113" y="6"/>
                  </a:cubicBezTo>
                  <a:moveTo>
                    <a:pt x="123" y="24"/>
                  </a:moveTo>
                  <a:cubicBezTo>
                    <a:pt x="123" y="23"/>
                    <a:pt x="123" y="19"/>
                    <a:pt x="119" y="19"/>
                  </a:cubicBezTo>
                  <a:cubicBezTo>
                    <a:pt x="115" y="19"/>
                    <a:pt x="114" y="23"/>
                    <a:pt x="114" y="24"/>
                  </a:cubicBezTo>
                  <a:cubicBezTo>
                    <a:pt x="114" y="69"/>
                    <a:pt x="114" y="69"/>
                    <a:pt x="114" y="69"/>
                  </a:cubicBezTo>
                  <a:cubicBezTo>
                    <a:pt x="114" y="72"/>
                    <a:pt x="116" y="73"/>
                    <a:pt x="119" y="73"/>
                  </a:cubicBezTo>
                  <a:cubicBezTo>
                    <a:pt x="121" y="73"/>
                    <a:pt x="123" y="72"/>
                    <a:pt x="123" y="71"/>
                  </a:cubicBezTo>
                  <a:cubicBezTo>
                    <a:pt x="123" y="71"/>
                    <a:pt x="123" y="70"/>
                    <a:pt x="123" y="69"/>
                  </a:cubicBezTo>
                  <a:lnTo>
                    <a:pt x="123" y="24"/>
                  </a:lnTo>
                  <a:close/>
                  <a:moveTo>
                    <a:pt x="88" y="24"/>
                  </a:moveTo>
                  <a:cubicBezTo>
                    <a:pt x="88" y="22"/>
                    <a:pt x="88" y="19"/>
                    <a:pt x="84" y="19"/>
                  </a:cubicBezTo>
                  <a:cubicBezTo>
                    <a:pt x="80" y="19"/>
                    <a:pt x="79" y="22"/>
                    <a:pt x="79" y="24"/>
                  </a:cubicBezTo>
                  <a:cubicBezTo>
                    <a:pt x="79" y="69"/>
                    <a:pt x="79" y="69"/>
                    <a:pt x="79" y="69"/>
                  </a:cubicBezTo>
                  <a:cubicBezTo>
                    <a:pt x="79" y="71"/>
                    <a:pt x="80" y="73"/>
                    <a:pt x="84" y="73"/>
                  </a:cubicBezTo>
                  <a:cubicBezTo>
                    <a:pt x="88" y="73"/>
                    <a:pt x="88" y="71"/>
                    <a:pt x="88" y="69"/>
                  </a:cubicBezTo>
                  <a:cubicBezTo>
                    <a:pt x="88" y="49"/>
                    <a:pt x="88" y="49"/>
                    <a:pt x="88" y="49"/>
                  </a:cubicBezTo>
                  <a:cubicBezTo>
                    <a:pt x="88" y="43"/>
                    <a:pt x="88" y="36"/>
                    <a:pt x="95" y="31"/>
                  </a:cubicBezTo>
                  <a:cubicBezTo>
                    <a:pt x="98" y="29"/>
                    <a:pt x="101" y="29"/>
                    <a:pt x="103" y="28"/>
                  </a:cubicBezTo>
                  <a:cubicBezTo>
                    <a:pt x="105" y="28"/>
                    <a:pt x="107" y="28"/>
                    <a:pt x="107" y="24"/>
                  </a:cubicBezTo>
                  <a:cubicBezTo>
                    <a:pt x="107" y="19"/>
                    <a:pt x="103" y="19"/>
                    <a:pt x="102" y="19"/>
                  </a:cubicBezTo>
                  <a:cubicBezTo>
                    <a:pt x="96" y="19"/>
                    <a:pt x="90" y="23"/>
                    <a:pt x="88" y="29"/>
                  </a:cubicBezTo>
                  <a:lnTo>
                    <a:pt x="88" y="24"/>
                  </a:lnTo>
                  <a:close/>
                  <a:moveTo>
                    <a:pt x="58" y="36"/>
                  </a:moveTo>
                  <a:cubicBezTo>
                    <a:pt x="58" y="49"/>
                    <a:pt x="52" y="65"/>
                    <a:pt x="34" y="65"/>
                  </a:cubicBezTo>
                  <a:cubicBezTo>
                    <a:pt x="20" y="65"/>
                    <a:pt x="10" y="55"/>
                    <a:pt x="10" y="36"/>
                  </a:cubicBezTo>
                  <a:cubicBezTo>
                    <a:pt x="10" y="19"/>
                    <a:pt x="20" y="8"/>
                    <a:pt x="34" y="8"/>
                  </a:cubicBezTo>
                  <a:cubicBezTo>
                    <a:pt x="47" y="8"/>
                    <a:pt x="58" y="18"/>
                    <a:pt x="58" y="36"/>
                  </a:cubicBezTo>
                  <a:moveTo>
                    <a:pt x="34" y="0"/>
                  </a:moveTo>
                  <a:cubicBezTo>
                    <a:pt x="15" y="0"/>
                    <a:pt x="0" y="13"/>
                    <a:pt x="0" y="37"/>
                  </a:cubicBezTo>
                  <a:cubicBezTo>
                    <a:pt x="0" y="61"/>
                    <a:pt x="15" y="74"/>
                    <a:pt x="34" y="74"/>
                  </a:cubicBezTo>
                  <a:cubicBezTo>
                    <a:pt x="52" y="74"/>
                    <a:pt x="64" y="62"/>
                    <a:pt x="67" y="47"/>
                  </a:cubicBezTo>
                  <a:cubicBezTo>
                    <a:pt x="68" y="43"/>
                    <a:pt x="68" y="40"/>
                    <a:pt x="68" y="36"/>
                  </a:cubicBezTo>
                  <a:cubicBezTo>
                    <a:pt x="68" y="30"/>
                    <a:pt x="67" y="13"/>
                    <a:pt x="52" y="4"/>
                  </a:cubicBezTo>
                  <a:cubicBezTo>
                    <a:pt x="45" y="0"/>
                    <a:pt x="38" y="0"/>
                    <a:pt x="34" y="0"/>
                  </a:cubicBezTo>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8E2F5420-23EB-4F36-9BE5-3417CCB0F947}"/>
                </a:ext>
              </a:extLst>
            </p:cNvPr>
            <p:cNvSpPr>
              <a:spLocks noEditPoints="1"/>
            </p:cNvSpPr>
            <p:nvPr userDrawn="1"/>
          </p:nvSpPr>
          <p:spPr bwMode="auto">
            <a:xfrm>
              <a:off x="3941763" y="-757238"/>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9" name="White Frame">
            <a:extLst>
              <a:ext uri="{FF2B5EF4-FFF2-40B4-BE49-F238E27FC236}">
                <a16:creationId xmlns:a16="http://schemas.microsoft.com/office/drawing/2014/main" id="{EED54FE4-2EBD-47AD-B328-3C5CC8444C7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906886064"/>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17" name="Lofric Sense">
            <a:extLst>
              <a:ext uri="{FF2B5EF4-FFF2-40B4-BE49-F238E27FC236}">
                <a16:creationId xmlns:a16="http://schemas.microsoft.com/office/drawing/2014/main" id="{E1FC1425-0736-4208-AB0C-56C66B325D3D}"/>
              </a:ext>
            </a:extLst>
          </p:cNvPr>
          <p:cNvGrpSpPr/>
          <p:nvPr userDrawn="1"/>
        </p:nvGrpSpPr>
        <p:grpSpPr>
          <a:xfrm>
            <a:off x="9620252" y="6146006"/>
            <a:ext cx="2246312" cy="331788"/>
            <a:chOff x="4335631" y="-809425"/>
            <a:chExt cx="2246312" cy="331788"/>
          </a:xfrm>
        </p:grpSpPr>
        <p:sp>
          <p:nvSpPr>
            <p:cNvPr id="14" name="Freeform 5">
              <a:extLst>
                <a:ext uri="{FF2B5EF4-FFF2-40B4-BE49-F238E27FC236}">
                  <a16:creationId xmlns:a16="http://schemas.microsoft.com/office/drawing/2014/main" id="{9F951B65-DD54-4472-B291-6D7E477946FB}"/>
                </a:ext>
              </a:extLst>
            </p:cNvPr>
            <p:cNvSpPr>
              <a:spLocks noEditPoints="1"/>
            </p:cNvSpPr>
            <p:nvPr userDrawn="1"/>
          </p:nvSpPr>
          <p:spPr bwMode="auto">
            <a:xfrm>
              <a:off x="5631031" y="-722112"/>
              <a:ext cx="950912" cy="241300"/>
            </a:xfrm>
            <a:custGeom>
              <a:avLst/>
              <a:gdLst>
                <a:gd name="T0" fmla="*/ 283 w 299"/>
                <a:gd name="T1" fmla="*/ 4 h 74"/>
                <a:gd name="T2" fmla="*/ 276 w 299"/>
                <a:gd name="T3" fmla="*/ 6 h 74"/>
                <a:gd name="T4" fmla="*/ 279 w 299"/>
                <a:gd name="T5" fmla="*/ 6 h 74"/>
                <a:gd name="T6" fmla="*/ 292 w 299"/>
                <a:gd name="T7" fmla="*/ 15 h 74"/>
                <a:gd name="T8" fmla="*/ 285 w 299"/>
                <a:gd name="T9" fmla="*/ 18 h 74"/>
                <a:gd name="T10" fmla="*/ 287 w 299"/>
                <a:gd name="T11" fmla="*/ 6 h 74"/>
                <a:gd name="T12" fmla="*/ 293 w 299"/>
                <a:gd name="T13" fmla="*/ 18 h 74"/>
                <a:gd name="T14" fmla="*/ 296 w 299"/>
                <a:gd name="T15" fmla="*/ 9 h 74"/>
                <a:gd name="T16" fmla="*/ 299 w 299"/>
                <a:gd name="T17" fmla="*/ 4 h 74"/>
                <a:gd name="T18" fmla="*/ 249 w 299"/>
                <a:gd name="T19" fmla="*/ 27 h 74"/>
                <a:gd name="T20" fmla="*/ 268 w 299"/>
                <a:gd name="T21" fmla="*/ 49 h 74"/>
                <a:gd name="T22" fmla="*/ 256 w 299"/>
                <a:gd name="T23" fmla="*/ 20 h 74"/>
                <a:gd name="T24" fmla="*/ 231 w 299"/>
                <a:gd name="T25" fmla="*/ 67 h 74"/>
                <a:gd name="T26" fmla="*/ 272 w 299"/>
                <a:gd name="T27" fmla="*/ 61 h 74"/>
                <a:gd name="T28" fmla="*/ 262 w 299"/>
                <a:gd name="T29" fmla="*/ 59 h 74"/>
                <a:gd name="T30" fmla="*/ 234 w 299"/>
                <a:gd name="T31" fmla="*/ 49 h 74"/>
                <a:gd name="T32" fmla="*/ 187 w 299"/>
                <a:gd name="T33" fmla="*/ 33 h 74"/>
                <a:gd name="T34" fmla="*/ 207 w 299"/>
                <a:gd name="T35" fmla="*/ 33 h 74"/>
                <a:gd name="T36" fmla="*/ 196 w 299"/>
                <a:gd name="T37" fmla="*/ 19 h 74"/>
                <a:gd name="T38" fmla="*/ 197 w 299"/>
                <a:gd name="T39" fmla="*/ 50 h 74"/>
                <a:gd name="T40" fmla="*/ 186 w 299"/>
                <a:gd name="T41" fmla="*/ 62 h 74"/>
                <a:gd name="T42" fmla="*/ 175 w 299"/>
                <a:gd name="T43" fmla="*/ 58 h 74"/>
                <a:gd name="T44" fmla="*/ 210 w 299"/>
                <a:gd name="T45" fmla="*/ 70 h 74"/>
                <a:gd name="T46" fmla="*/ 195 w 299"/>
                <a:gd name="T47" fmla="*/ 40 h 74"/>
                <a:gd name="T48" fmla="*/ 127 w 299"/>
                <a:gd name="T49" fmla="*/ 73 h 74"/>
                <a:gd name="T50" fmla="*/ 132 w 299"/>
                <a:gd name="T51" fmla="*/ 39 h 74"/>
                <a:gd name="T52" fmla="*/ 156 w 299"/>
                <a:gd name="T53" fmla="*/ 45 h 74"/>
                <a:gd name="T54" fmla="*/ 161 w 299"/>
                <a:gd name="T55" fmla="*/ 73 h 74"/>
                <a:gd name="T56" fmla="*/ 162 w 299"/>
                <a:gd name="T57" fmla="*/ 25 h 74"/>
                <a:gd name="T58" fmla="*/ 129 w 299"/>
                <a:gd name="T59" fmla="*/ 20 h 74"/>
                <a:gd name="T60" fmla="*/ 123 w 299"/>
                <a:gd name="T61" fmla="*/ 69 h 74"/>
                <a:gd name="T62" fmla="*/ 89 w 299"/>
                <a:gd name="T63" fmla="*/ 27 h 74"/>
                <a:gd name="T64" fmla="*/ 108 w 299"/>
                <a:gd name="T65" fmla="*/ 49 h 74"/>
                <a:gd name="T66" fmla="*/ 95 w 299"/>
                <a:gd name="T67" fmla="*/ 20 h 74"/>
                <a:gd name="T68" fmla="*/ 70 w 299"/>
                <a:gd name="T69" fmla="*/ 67 h 74"/>
                <a:gd name="T70" fmla="*/ 111 w 299"/>
                <a:gd name="T71" fmla="*/ 61 h 74"/>
                <a:gd name="T72" fmla="*/ 102 w 299"/>
                <a:gd name="T73" fmla="*/ 59 h 74"/>
                <a:gd name="T74" fmla="*/ 73 w 299"/>
                <a:gd name="T75" fmla="*/ 49 h 74"/>
                <a:gd name="T76" fmla="*/ 16 w 299"/>
                <a:gd name="T77" fmla="*/ 25 h 74"/>
                <a:gd name="T78" fmla="*/ 27 w 299"/>
                <a:gd name="T79" fmla="*/ 8 h 74"/>
                <a:gd name="T80" fmla="*/ 48 w 299"/>
                <a:gd name="T81" fmla="*/ 22 h 74"/>
                <a:gd name="T82" fmla="*/ 28 w 299"/>
                <a:gd name="T83" fmla="*/ 0 h 74"/>
                <a:gd name="T84" fmla="*/ 20 w 299"/>
                <a:gd name="T85" fmla="*/ 38 h 74"/>
                <a:gd name="T86" fmla="*/ 45 w 299"/>
                <a:gd name="T87" fmla="*/ 54 h 74"/>
                <a:gd name="T88" fmla="*/ 16 w 299"/>
                <a:gd name="T89" fmla="*/ 62 h 74"/>
                <a:gd name="T90" fmla="*/ 0 w 299"/>
                <a:gd name="T91" fmla="*/ 54 h 74"/>
                <a:gd name="T92" fmla="*/ 54 w 299"/>
                <a:gd name="T93"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9" h="74">
                  <a:moveTo>
                    <a:pt x="279" y="6"/>
                  </a:moveTo>
                  <a:cubicBezTo>
                    <a:pt x="283" y="6"/>
                    <a:pt x="283" y="6"/>
                    <a:pt x="283" y="6"/>
                  </a:cubicBezTo>
                  <a:cubicBezTo>
                    <a:pt x="283" y="4"/>
                    <a:pt x="283" y="4"/>
                    <a:pt x="283" y="4"/>
                  </a:cubicBezTo>
                  <a:cubicBezTo>
                    <a:pt x="272" y="4"/>
                    <a:pt x="272" y="4"/>
                    <a:pt x="272" y="4"/>
                  </a:cubicBezTo>
                  <a:cubicBezTo>
                    <a:pt x="272" y="6"/>
                    <a:pt x="272" y="6"/>
                    <a:pt x="272" y="6"/>
                  </a:cubicBezTo>
                  <a:cubicBezTo>
                    <a:pt x="276" y="6"/>
                    <a:pt x="276" y="6"/>
                    <a:pt x="276" y="6"/>
                  </a:cubicBezTo>
                  <a:cubicBezTo>
                    <a:pt x="276" y="18"/>
                    <a:pt x="276" y="18"/>
                    <a:pt x="276" y="18"/>
                  </a:cubicBezTo>
                  <a:cubicBezTo>
                    <a:pt x="279" y="18"/>
                    <a:pt x="279" y="18"/>
                    <a:pt x="279" y="18"/>
                  </a:cubicBezTo>
                  <a:lnTo>
                    <a:pt x="279" y="6"/>
                  </a:lnTo>
                  <a:close/>
                  <a:moveTo>
                    <a:pt x="299" y="4"/>
                  </a:moveTo>
                  <a:cubicBezTo>
                    <a:pt x="295" y="4"/>
                    <a:pt x="295" y="4"/>
                    <a:pt x="295" y="4"/>
                  </a:cubicBezTo>
                  <a:cubicBezTo>
                    <a:pt x="292" y="15"/>
                    <a:pt x="292" y="15"/>
                    <a:pt x="292" y="15"/>
                  </a:cubicBezTo>
                  <a:cubicBezTo>
                    <a:pt x="288" y="4"/>
                    <a:pt x="288" y="4"/>
                    <a:pt x="288" y="4"/>
                  </a:cubicBezTo>
                  <a:cubicBezTo>
                    <a:pt x="285" y="4"/>
                    <a:pt x="285" y="4"/>
                    <a:pt x="285" y="4"/>
                  </a:cubicBezTo>
                  <a:cubicBezTo>
                    <a:pt x="285" y="18"/>
                    <a:pt x="285" y="18"/>
                    <a:pt x="285" y="18"/>
                  </a:cubicBezTo>
                  <a:cubicBezTo>
                    <a:pt x="287" y="18"/>
                    <a:pt x="287" y="18"/>
                    <a:pt x="287" y="18"/>
                  </a:cubicBezTo>
                  <a:cubicBezTo>
                    <a:pt x="287" y="9"/>
                    <a:pt x="287" y="9"/>
                    <a:pt x="287" y="9"/>
                  </a:cubicBezTo>
                  <a:cubicBezTo>
                    <a:pt x="287" y="9"/>
                    <a:pt x="287" y="7"/>
                    <a:pt x="287" y="6"/>
                  </a:cubicBezTo>
                  <a:cubicBezTo>
                    <a:pt x="287" y="8"/>
                    <a:pt x="287" y="8"/>
                    <a:pt x="288" y="9"/>
                  </a:cubicBezTo>
                  <a:cubicBezTo>
                    <a:pt x="291" y="18"/>
                    <a:pt x="291" y="18"/>
                    <a:pt x="291" y="18"/>
                  </a:cubicBezTo>
                  <a:cubicBezTo>
                    <a:pt x="293" y="18"/>
                    <a:pt x="293" y="18"/>
                    <a:pt x="293" y="18"/>
                  </a:cubicBezTo>
                  <a:cubicBezTo>
                    <a:pt x="296" y="9"/>
                    <a:pt x="296" y="9"/>
                    <a:pt x="296" y="9"/>
                  </a:cubicBezTo>
                  <a:cubicBezTo>
                    <a:pt x="296" y="7"/>
                    <a:pt x="296" y="7"/>
                    <a:pt x="297" y="6"/>
                  </a:cubicBezTo>
                  <a:cubicBezTo>
                    <a:pt x="296" y="7"/>
                    <a:pt x="296" y="8"/>
                    <a:pt x="296" y="9"/>
                  </a:cubicBezTo>
                  <a:cubicBezTo>
                    <a:pt x="296" y="18"/>
                    <a:pt x="296" y="18"/>
                    <a:pt x="296" y="18"/>
                  </a:cubicBezTo>
                  <a:cubicBezTo>
                    <a:pt x="299" y="18"/>
                    <a:pt x="299" y="18"/>
                    <a:pt x="299" y="18"/>
                  </a:cubicBezTo>
                  <a:lnTo>
                    <a:pt x="299" y="4"/>
                  </a:lnTo>
                  <a:close/>
                  <a:moveTo>
                    <a:pt x="234" y="41"/>
                  </a:moveTo>
                  <a:cubicBezTo>
                    <a:pt x="234" y="39"/>
                    <a:pt x="235" y="34"/>
                    <a:pt x="239" y="31"/>
                  </a:cubicBezTo>
                  <a:cubicBezTo>
                    <a:pt x="243" y="27"/>
                    <a:pt x="247" y="27"/>
                    <a:pt x="249" y="27"/>
                  </a:cubicBezTo>
                  <a:cubicBezTo>
                    <a:pt x="259" y="27"/>
                    <a:pt x="263" y="35"/>
                    <a:pt x="263" y="41"/>
                  </a:cubicBezTo>
                  <a:lnTo>
                    <a:pt x="234" y="41"/>
                  </a:lnTo>
                  <a:close/>
                  <a:moveTo>
                    <a:pt x="268" y="49"/>
                  </a:moveTo>
                  <a:cubicBezTo>
                    <a:pt x="269" y="49"/>
                    <a:pt x="273" y="49"/>
                    <a:pt x="273" y="44"/>
                  </a:cubicBezTo>
                  <a:cubicBezTo>
                    <a:pt x="273" y="39"/>
                    <a:pt x="271" y="32"/>
                    <a:pt x="267" y="27"/>
                  </a:cubicBezTo>
                  <a:cubicBezTo>
                    <a:pt x="264" y="23"/>
                    <a:pt x="260" y="21"/>
                    <a:pt x="256" y="20"/>
                  </a:cubicBezTo>
                  <a:cubicBezTo>
                    <a:pt x="254" y="19"/>
                    <a:pt x="251" y="19"/>
                    <a:pt x="249" y="19"/>
                  </a:cubicBezTo>
                  <a:cubicBezTo>
                    <a:pt x="231" y="19"/>
                    <a:pt x="224" y="34"/>
                    <a:pt x="224" y="47"/>
                  </a:cubicBezTo>
                  <a:cubicBezTo>
                    <a:pt x="224" y="54"/>
                    <a:pt x="226" y="62"/>
                    <a:pt x="231" y="67"/>
                  </a:cubicBezTo>
                  <a:cubicBezTo>
                    <a:pt x="236" y="73"/>
                    <a:pt x="243" y="74"/>
                    <a:pt x="249" y="74"/>
                  </a:cubicBezTo>
                  <a:cubicBezTo>
                    <a:pt x="252" y="74"/>
                    <a:pt x="261" y="74"/>
                    <a:pt x="268" y="66"/>
                  </a:cubicBezTo>
                  <a:cubicBezTo>
                    <a:pt x="270" y="65"/>
                    <a:pt x="271" y="62"/>
                    <a:pt x="272" y="61"/>
                  </a:cubicBezTo>
                  <a:cubicBezTo>
                    <a:pt x="272" y="60"/>
                    <a:pt x="272" y="60"/>
                    <a:pt x="272" y="60"/>
                  </a:cubicBezTo>
                  <a:cubicBezTo>
                    <a:pt x="272" y="57"/>
                    <a:pt x="269" y="55"/>
                    <a:pt x="267" y="55"/>
                  </a:cubicBezTo>
                  <a:cubicBezTo>
                    <a:pt x="264" y="55"/>
                    <a:pt x="264" y="56"/>
                    <a:pt x="262" y="59"/>
                  </a:cubicBezTo>
                  <a:cubicBezTo>
                    <a:pt x="260" y="62"/>
                    <a:pt x="257" y="66"/>
                    <a:pt x="249" y="66"/>
                  </a:cubicBezTo>
                  <a:cubicBezTo>
                    <a:pt x="245" y="66"/>
                    <a:pt x="241" y="65"/>
                    <a:pt x="238" y="61"/>
                  </a:cubicBezTo>
                  <a:cubicBezTo>
                    <a:pt x="235" y="58"/>
                    <a:pt x="234" y="54"/>
                    <a:pt x="234" y="49"/>
                  </a:cubicBezTo>
                  <a:lnTo>
                    <a:pt x="268" y="49"/>
                  </a:lnTo>
                  <a:close/>
                  <a:moveTo>
                    <a:pt x="195" y="40"/>
                  </a:moveTo>
                  <a:cubicBezTo>
                    <a:pt x="191" y="39"/>
                    <a:pt x="187" y="38"/>
                    <a:pt x="187" y="33"/>
                  </a:cubicBezTo>
                  <a:cubicBezTo>
                    <a:pt x="187" y="31"/>
                    <a:pt x="188" y="29"/>
                    <a:pt x="190" y="28"/>
                  </a:cubicBezTo>
                  <a:cubicBezTo>
                    <a:pt x="191" y="26"/>
                    <a:pt x="194" y="26"/>
                    <a:pt x="195" y="26"/>
                  </a:cubicBezTo>
                  <a:cubicBezTo>
                    <a:pt x="204" y="26"/>
                    <a:pt x="206" y="31"/>
                    <a:pt x="207" y="33"/>
                  </a:cubicBezTo>
                  <a:cubicBezTo>
                    <a:pt x="209" y="36"/>
                    <a:pt x="209" y="37"/>
                    <a:pt x="212" y="37"/>
                  </a:cubicBezTo>
                  <a:cubicBezTo>
                    <a:pt x="213" y="37"/>
                    <a:pt x="216" y="36"/>
                    <a:pt x="216" y="33"/>
                  </a:cubicBezTo>
                  <a:cubicBezTo>
                    <a:pt x="216" y="31"/>
                    <a:pt x="213" y="19"/>
                    <a:pt x="196" y="19"/>
                  </a:cubicBezTo>
                  <a:cubicBezTo>
                    <a:pt x="178" y="19"/>
                    <a:pt x="177" y="32"/>
                    <a:pt x="177" y="34"/>
                  </a:cubicBezTo>
                  <a:cubicBezTo>
                    <a:pt x="177" y="44"/>
                    <a:pt x="186" y="47"/>
                    <a:pt x="192" y="49"/>
                  </a:cubicBezTo>
                  <a:cubicBezTo>
                    <a:pt x="197" y="50"/>
                    <a:pt x="197" y="50"/>
                    <a:pt x="197" y="50"/>
                  </a:cubicBezTo>
                  <a:cubicBezTo>
                    <a:pt x="203" y="52"/>
                    <a:pt x="207" y="53"/>
                    <a:pt x="207" y="59"/>
                  </a:cubicBezTo>
                  <a:cubicBezTo>
                    <a:pt x="207" y="63"/>
                    <a:pt x="203" y="67"/>
                    <a:pt x="197" y="67"/>
                  </a:cubicBezTo>
                  <a:cubicBezTo>
                    <a:pt x="193" y="67"/>
                    <a:pt x="188" y="65"/>
                    <a:pt x="186" y="62"/>
                  </a:cubicBezTo>
                  <a:cubicBezTo>
                    <a:pt x="185" y="60"/>
                    <a:pt x="185" y="60"/>
                    <a:pt x="184" y="56"/>
                  </a:cubicBezTo>
                  <a:cubicBezTo>
                    <a:pt x="183" y="55"/>
                    <a:pt x="183" y="54"/>
                    <a:pt x="180" y="54"/>
                  </a:cubicBezTo>
                  <a:cubicBezTo>
                    <a:pt x="179" y="54"/>
                    <a:pt x="175" y="55"/>
                    <a:pt x="175" y="58"/>
                  </a:cubicBezTo>
                  <a:cubicBezTo>
                    <a:pt x="175" y="60"/>
                    <a:pt x="176" y="65"/>
                    <a:pt x="181" y="69"/>
                  </a:cubicBezTo>
                  <a:cubicBezTo>
                    <a:pt x="186" y="74"/>
                    <a:pt x="193" y="74"/>
                    <a:pt x="196" y="74"/>
                  </a:cubicBezTo>
                  <a:cubicBezTo>
                    <a:pt x="201" y="74"/>
                    <a:pt x="206" y="73"/>
                    <a:pt x="210" y="70"/>
                  </a:cubicBezTo>
                  <a:cubicBezTo>
                    <a:pt x="213" y="68"/>
                    <a:pt x="217" y="64"/>
                    <a:pt x="217" y="58"/>
                  </a:cubicBezTo>
                  <a:cubicBezTo>
                    <a:pt x="217" y="47"/>
                    <a:pt x="207" y="44"/>
                    <a:pt x="201" y="42"/>
                  </a:cubicBezTo>
                  <a:lnTo>
                    <a:pt x="195" y="40"/>
                  </a:lnTo>
                  <a:close/>
                  <a:moveTo>
                    <a:pt x="123" y="69"/>
                  </a:moveTo>
                  <a:cubicBezTo>
                    <a:pt x="123" y="70"/>
                    <a:pt x="123" y="72"/>
                    <a:pt x="125" y="73"/>
                  </a:cubicBezTo>
                  <a:cubicBezTo>
                    <a:pt x="126" y="73"/>
                    <a:pt x="126" y="73"/>
                    <a:pt x="127" y="73"/>
                  </a:cubicBezTo>
                  <a:cubicBezTo>
                    <a:pt x="131" y="73"/>
                    <a:pt x="132" y="70"/>
                    <a:pt x="132" y="69"/>
                  </a:cubicBezTo>
                  <a:cubicBezTo>
                    <a:pt x="132" y="47"/>
                    <a:pt x="132" y="47"/>
                    <a:pt x="132" y="47"/>
                  </a:cubicBezTo>
                  <a:cubicBezTo>
                    <a:pt x="132" y="44"/>
                    <a:pt x="132" y="41"/>
                    <a:pt x="132" y="39"/>
                  </a:cubicBezTo>
                  <a:cubicBezTo>
                    <a:pt x="133" y="34"/>
                    <a:pt x="137" y="27"/>
                    <a:pt x="146" y="27"/>
                  </a:cubicBezTo>
                  <a:cubicBezTo>
                    <a:pt x="156" y="27"/>
                    <a:pt x="156" y="35"/>
                    <a:pt x="156" y="37"/>
                  </a:cubicBezTo>
                  <a:cubicBezTo>
                    <a:pt x="156" y="38"/>
                    <a:pt x="156" y="39"/>
                    <a:pt x="156" y="45"/>
                  </a:cubicBezTo>
                  <a:cubicBezTo>
                    <a:pt x="156" y="69"/>
                    <a:pt x="156" y="69"/>
                    <a:pt x="156" y="69"/>
                  </a:cubicBezTo>
                  <a:cubicBezTo>
                    <a:pt x="156" y="70"/>
                    <a:pt x="157" y="72"/>
                    <a:pt x="159" y="73"/>
                  </a:cubicBezTo>
                  <a:cubicBezTo>
                    <a:pt x="159" y="73"/>
                    <a:pt x="160" y="73"/>
                    <a:pt x="161" y="73"/>
                  </a:cubicBezTo>
                  <a:cubicBezTo>
                    <a:pt x="165" y="73"/>
                    <a:pt x="166" y="70"/>
                    <a:pt x="166" y="69"/>
                  </a:cubicBezTo>
                  <a:cubicBezTo>
                    <a:pt x="166" y="40"/>
                    <a:pt x="166" y="40"/>
                    <a:pt x="166" y="40"/>
                  </a:cubicBezTo>
                  <a:cubicBezTo>
                    <a:pt x="166" y="35"/>
                    <a:pt x="166" y="29"/>
                    <a:pt x="162" y="25"/>
                  </a:cubicBezTo>
                  <a:cubicBezTo>
                    <a:pt x="159" y="21"/>
                    <a:pt x="154" y="19"/>
                    <a:pt x="148" y="19"/>
                  </a:cubicBezTo>
                  <a:cubicBezTo>
                    <a:pt x="141" y="19"/>
                    <a:pt x="136" y="21"/>
                    <a:pt x="132" y="27"/>
                  </a:cubicBezTo>
                  <a:cubicBezTo>
                    <a:pt x="132" y="23"/>
                    <a:pt x="132" y="21"/>
                    <a:pt x="129" y="20"/>
                  </a:cubicBezTo>
                  <a:cubicBezTo>
                    <a:pt x="128" y="19"/>
                    <a:pt x="126" y="19"/>
                    <a:pt x="125" y="20"/>
                  </a:cubicBezTo>
                  <a:cubicBezTo>
                    <a:pt x="123" y="21"/>
                    <a:pt x="123" y="22"/>
                    <a:pt x="123" y="24"/>
                  </a:cubicBezTo>
                  <a:lnTo>
                    <a:pt x="123" y="69"/>
                  </a:lnTo>
                  <a:close/>
                  <a:moveTo>
                    <a:pt x="73" y="41"/>
                  </a:moveTo>
                  <a:cubicBezTo>
                    <a:pt x="74" y="39"/>
                    <a:pt x="75" y="34"/>
                    <a:pt x="79" y="31"/>
                  </a:cubicBezTo>
                  <a:cubicBezTo>
                    <a:pt x="82" y="27"/>
                    <a:pt x="87" y="27"/>
                    <a:pt x="89" y="27"/>
                  </a:cubicBezTo>
                  <a:cubicBezTo>
                    <a:pt x="98" y="27"/>
                    <a:pt x="102" y="35"/>
                    <a:pt x="103" y="41"/>
                  </a:cubicBezTo>
                  <a:lnTo>
                    <a:pt x="73" y="41"/>
                  </a:lnTo>
                  <a:close/>
                  <a:moveTo>
                    <a:pt x="108" y="49"/>
                  </a:moveTo>
                  <a:cubicBezTo>
                    <a:pt x="109" y="49"/>
                    <a:pt x="112" y="49"/>
                    <a:pt x="112" y="44"/>
                  </a:cubicBezTo>
                  <a:cubicBezTo>
                    <a:pt x="112" y="39"/>
                    <a:pt x="110" y="32"/>
                    <a:pt x="107" y="27"/>
                  </a:cubicBezTo>
                  <a:cubicBezTo>
                    <a:pt x="104" y="23"/>
                    <a:pt x="100" y="21"/>
                    <a:pt x="95" y="20"/>
                  </a:cubicBezTo>
                  <a:cubicBezTo>
                    <a:pt x="93" y="19"/>
                    <a:pt x="91" y="19"/>
                    <a:pt x="89" y="19"/>
                  </a:cubicBezTo>
                  <a:cubicBezTo>
                    <a:pt x="71" y="19"/>
                    <a:pt x="64" y="34"/>
                    <a:pt x="64" y="47"/>
                  </a:cubicBezTo>
                  <a:cubicBezTo>
                    <a:pt x="64" y="54"/>
                    <a:pt x="66" y="62"/>
                    <a:pt x="70" y="67"/>
                  </a:cubicBezTo>
                  <a:cubicBezTo>
                    <a:pt x="76" y="73"/>
                    <a:pt x="82" y="74"/>
                    <a:pt x="89" y="74"/>
                  </a:cubicBezTo>
                  <a:cubicBezTo>
                    <a:pt x="92" y="74"/>
                    <a:pt x="101" y="74"/>
                    <a:pt x="108" y="66"/>
                  </a:cubicBezTo>
                  <a:cubicBezTo>
                    <a:pt x="109" y="65"/>
                    <a:pt x="111" y="62"/>
                    <a:pt x="111" y="61"/>
                  </a:cubicBezTo>
                  <a:cubicBezTo>
                    <a:pt x="111" y="60"/>
                    <a:pt x="111" y="60"/>
                    <a:pt x="111" y="60"/>
                  </a:cubicBezTo>
                  <a:cubicBezTo>
                    <a:pt x="111" y="57"/>
                    <a:pt x="108" y="55"/>
                    <a:pt x="106" y="55"/>
                  </a:cubicBezTo>
                  <a:cubicBezTo>
                    <a:pt x="104" y="55"/>
                    <a:pt x="103" y="56"/>
                    <a:pt x="102" y="59"/>
                  </a:cubicBezTo>
                  <a:cubicBezTo>
                    <a:pt x="100" y="62"/>
                    <a:pt x="97" y="66"/>
                    <a:pt x="89" y="66"/>
                  </a:cubicBezTo>
                  <a:cubicBezTo>
                    <a:pt x="85" y="66"/>
                    <a:pt x="81" y="65"/>
                    <a:pt x="77" y="61"/>
                  </a:cubicBezTo>
                  <a:cubicBezTo>
                    <a:pt x="74" y="58"/>
                    <a:pt x="73" y="54"/>
                    <a:pt x="73" y="49"/>
                  </a:cubicBezTo>
                  <a:lnTo>
                    <a:pt x="108" y="49"/>
                  </a:lnTo>
                  <a:close/>
                  <a:moveTo>
                    <a:pt x="25" y="29"/>
                  </a:moveTo>
                  <a:cubicBezTo>
                    <a:pt x="22" y="28"/>
                    <a:pt x="18" y="27"/>
                    <a:pt x="16" y="25"/>
                  </a:cubicBezTo>
                  <a:cubicBezTo>
                    <a:pt x="15" y="25"/>
                    <a:pt x="13" y="23"/>
                    <a:pt x="13" y="19"/>
                  </a:cubicBezTo>
                  <a:cubicBezTo>
                    <a:pt x="13" y="15"/>
                    <a:pt x="15" y="12"/>
                    <a:pt x="17" y="10"/>
                  </a:cubicBezTo>
                  <a:cubicBezTo>
                    <a:pt x="20" y="9"/>
                    <a:pt x="23" y="8"/>
                    <a:pt x="27" y="8"/>
                  </a:cubicBezTo>
                  <a:cubicBezTo>
                    <a:pt x="39" y="8"/>
                    <a:pt x="42" y="14"/>
                    <a:pt x="43" y="17"/>
                  </a:cubicBezTo>
                  <a:cubicBezTo>
                    <a:pt x="43" y="18"/>
                    <a:pt x="44" y="20"/>
                    <a:pt x="45" y="20"/>
                  </a:cubicBezTo>
                  <a:cubicBezTo>
                    <a:pt x="46" y="22"/>
                    <a:pt x="47" y="22"/>
                    <a:pt x="48" y="22"/>
                  </a:cubicBezTo>
                  <a:cubicBezTo>
                    <a:pt x="51" y="22"/>
                    <a:pt x="53" y="20"/>
                    <a:pt x="53" y="17"/>
                  </a:cubicBezTo>
                  <a:cubicBezTo>
                    <a:pt x="53" y="15"/>
                    <a:pt x="50" y="9"/>
                    <a:pt x="46" y="5"/>
                  </a:cubicBezTo>
                  <a:cubicBezTo>
                    <a:pt x="40" y="0"/>
                    <a:pt x="32" y="0"/>
                    <a:pt x="28" y="0"/>
                  </a:cubicBezTo>
                  <a:cubicBezTo>
                    <a:pt x="11" y="0"/>
                    <a:pt x="3" y="8"/>
                    <a:pt x="3" y="20"/>
                  </a:cubicBezTo>
                  <a:cubicBezTo>
                    <a:pt x="3" y="31"/>
                    <a:pt x="10" y="34"/>
                    <a:pt x="12" y="35"/>
                  </a:cubicBezTo>
                  <a:cubicBezTo>
                    <a:pt x="14" y="36"/>
                    <a:pt x="18" y="37"/>
                    <a:pt x="20" y="38"/>
                  </a:cubicBezTo>
                  <a:cubicBezTo>
                    <a:pt x="28" y="40"/>
                    <a:pt x="28" y="40"/>
                    <a:pt x="28" y="40"/>
                  </a:cubicBezTo>
                  <a:cubicBezTo>
                    <a:pt x="33" y="42"/>
                    <a:pt x="38" y="43"/>
                    <a:pt x="41" y="46"/>
                  </a:cubicBezTo>
                  <a:cubicBezTo>
                    <a:pt x="42" y="47"/>
                    <a:pt x="45" y="50"/>
                    <a:pt x="45" y="54"/>
                  </a:cubicBezTo>
                  <a:cubicBezTo>
                    <a:pt x="45" y="57"/>
                    <a:pt x="43" y="60"/>
                    <a:pt x="40" y="62"/>
                  </a:cubicBezTo>
                  <a:cubicBezTo>
                    <a:pt x="36" y="65"/>
                    <a:pt x="31" y="65"/>
                    <a:pt x="29" y="65"/>
                  </a:cubicBezTo>
                  <a:cubicBezTo>
                    <a:pt x="26" y="65"/>
                    <a:pt x="20" y="65"/>
                    <a:pt x="16" y="62"/>
                  </a:cubicBezTo>
                  <a:cubicBezTo>
                    <a:pt x="12" y="59"/>
                    <a:pt x="11" y="55"/>
                    <a:pt x="10" y="52"/>
                  </a:cubicBezTo>
                  <a:cubicBezTo>
                    <a:pt x="10" y="50"/>
                    <a:pt x="9" y="49"/>
                    <a:pt x="6" y="49"/>
                  </a:cubicBezTo>
                  <a:cubicBezTo>
                    <a:pt x="4" y="49"/>
                    <a:pt x="0" y="50"/>
                    <a:pt x="0" y="54"/>
                  </a:cubicBezTo>
                  <a:cubicBezTo>
                    <a:pt x="0" y="55"/>
                    <a:pt x="2" y="63"/>
                    <a:pt x="8" y="68"/>
                  </a:cubicBezTo>
                  <a:cubicBezTo>
                    <a:pt x="13" y="72"/>
                    <a:pt x="21" y="74"/>
                    <a:pt x="28" y="74"/>
                  </a:cubicBezTo>
                  <a:cubicBezTo>
                    <a:pt x="40" y="74"/>
                    <a:pt x="54" y="69"/>
                    <a:pt x="54" y="53"/>
                  </a:cubicBezTo>
                  <a:cubicBezTo>
                    <a:pt x="54" y="37"/>
                    <a:pt x="42" y="34"/>
                    <a:pt x="34" y="32"/>
                  </a:cubicBezTo>
                  <a:lnTo>
                    <a:pt x="25" y="2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6">
              <a:extLst>
                <a:ext uri="{FF2B5EF4-FFF2-40B4-BE49-F238E27FC236}">
                  <a16:creationId xmlns:a16="http://schemas.microsoft.com/office/drawing/2014/main" id="{A54BBDF3-25F0-476F-BAF0-1FAA2903CFE3}"/>
                </a:ext>
              </a:extLst>
            </p:cNvPr>
            <p:cNvSpPr>
              <a:spLocks noEditPoints="1"/>
            </p:cNvSpPr>
            <p:nvPr userDrawn="1"/>
          </p:nvSpPr>
          <p:spPr bwMode="auto">
            <a:xfrm>
              <a:off x="4335631" y="-809425"/>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1" name="White Frame">
            <a:extLst>
              <a:ext uri="{FF2B5EF4-FFF2-40B4-BE49-F238E27FC236}">
                <a16:creationId xmlns:a16="http://schemas.microsoft.com/office/drawing/2014/main" id="{5E0290FB-9A2F-474A-BBF0-C13E21638A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20347675"/>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6" name="Violet gradient">
            <a:extLst>
              <a:ext uri="{FF2B5EF4-FFF2-40B4-BE49-F238E27FC236}">
                <a16:creationId xmlns:a16="http://schemas.microsoft.com/office/drawing/2014/main" id="{A888669E-0EE7-4815-9CBE-4AA30F72769F}"/>
              </a:ext>
            </a:extLst>
          </p:cNvPr>
          <p:cNvSpPr/>
          <p:nvPr userDrawn="1"/>
        </p:nvSpPr>
        <p:spPr>
          <a:xfrm>
            <a:off x="134112" y="565948"/>
            <a:ext cx="11972544" cy="6164035"/>
          </a:xfrm>
          <a:prstGeom prst="snipRoundRect">
            <a:avLst>
              <a:gd name="adj1" fmla="val 0"/>
              <a:gd name="adj2" fmla="val 0"/>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LoFric Elle">
            <a:extLst>
              <a:ext uri="{FF2B5EF4-FFF2-40B4-BE49-F238E27FC236}">
                <a16:creationId xmlns:a16="http://schemas.microsoft.com/office/drawing/2014/main" id="{15A31792-893F-474B-8DE6-261F4ABE26C8}"/>
              </a:ext>
            </a:extLst>
          </p:cNvPr>
          <p:cNvGrpSpPr>
            <a:grpSpLocks noChangeAspect="1"/>
          </p:cNvGrpSpPr>
          <p:nvPr userDrawn="1"/>
        </p:nvGrpSpPr>
        <p:grpSpPr bwMode="auto">
          <a:xfrm>
            <a:off x="9975811" y="6146006"/>
            <a:ext cx="1890753" cy="336424"/>
            <a:chOff x="3477" y="2095"/>
            <a:chExt cx="725" cy="129"/>
          </a:xfrm>
        </p:grpSpPr>
        <p:sp>
          <p:nvSpPr>
            <p:cNvPr id="23" name="AutoShape 3">
              <a:extLst>
                <a:ext uri="{FF2B5EF4-FFF2-40B4-BE49-F238E27FC236}">
                  <a16:creationId xmlns:a16="http://schemas.microsoft.com/office/drawing/2014/main" id="{E0276B6C-DA72-4483-BE14-E9320E9EA692}"/>
                </a:ext>
              </a:extLst>
            </p:cNvPr>
            <p:cNvSpPr>
              <a:spLocks noChangeAspect="1" noChangeArrowheads="1" noTextEdit="1"/>
            </p:cNvSpPr>
            <p:nvPr userDrawn="1"/>
          </p:nvSpPr>
          <p:spPr bwMode="auto">
            <a:xfrm>
              <a:off x="3479" y="2096"/>
              <a:ext cx="722" cy="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5">
              <a:extLst>
                <a:ext uri="{FF2B5EF4-FFF2-40B4-BE49-F238E27FC236}">
                  <a16:creationId xmlns:a16="http://schemas.microsoft.com/office/drawing/2014/main" id="{B41C9196-829D-4E4F-88C9-1A1EED072974}"/>
                </a:ext>
              </a:extLst>
            </p:cNvPr>
            <p:cNvSpPr>
              <a:spLocks/>
            </p:cNvSpPr>
            <p:nvPr userDrawn="1"/>
          </p:nvSpPr>
          <p:spPr bwMode="auto">
            <a:xfrm>
              <a:off x="3976" y="2129"/>
              <a:ext cx="63" cy="91"/>
            </a:xfrm>
            <a:custGeom>
              <a:avLst/>
              <a:gdLst>
                <a:gd name="T0" fmla="*/ 10 w 51"/>
                <a:gd name="T1" fmla="*/ 9 h 73"/>
                <a:gd name="T2" fmla="*/ 10 w 51"/>
                <a:gd name="T3" fmla="*/ 31 h 73"/>
                <a:gd name="T4" fmla="*/ 43 w 51"/>
                <a:gd name="T5" fmla="*/ 31 h 73"/>
                <a:gd name="T6" fmla="*/ 47 w 51"/>
                <a:gd name="T7" fmla="*/ 36 h 73"/>
                <a:gd name="T8" fmla="*/ 43 w 51"/>
                <a:gd name="T9" fmla="*/ 40 h 73"/>
                <a:gd name="T10" fmla="*/ 10 w 51"/>
                <a:gd name="T11" fmla="*/ 40 h 73"/>
                <a:gd name="T12" fmla="*/ 10 w 51"/>
                <a:gd name="T13" fmla="*/ 64 h 73"/>
                <a:gd name="T14" fmla="*/ 47 w 51"/>
                <a:gd name="T15" fmla="*/ 64 h 73"/>
                <a:gd name="T16" fmla="*/ 51 w 51"/>
                <a:gd name="T17" fmla="*/ 69 h 73"/>
                <a:gd name="T18" fmla="*/ 47 w 51"/>
                <a:gd name="T19" fmla="*/ 73 h 73"/>
                <a:gd name="T20" fmla="*/ 5 w 51"/>
                <a:gd name="T21" fmla="*/ 73 h 73"/>
                <a:gd name="T22" fmla="*/ 0 w 51"/>
                <a:gd name="T23" fmla="*/ 68 h 73"/>
                <a:gd name="T24" fmla="*/ 0 w 51"/>
                <a:gd name="T25" fmla="*/ 5 h 73"/>
                <a:gd name="T26" fmla="*/ 5 w 51"/>
                <a:gd name="T27" fmla="*/ 0 h 73"/>
                <a:gd name="T28" fmla="*/ 45 w 51"/>
                <a:gd name="T29" fmla="*/ 0 h 73"/>
                <a:gd name="T30" fmla="*/ 49 w 51"/>
                <a:gd name="T31" fmla="*/ 5 h 73"/>
                <a:gd name="T32" fmla="*/ 45 w 51"/>
                <a:gd name="T33" fmla="*/ 9 h 73"/>
                <a:gd name="T34" fmla="*/ 10 w 51"/>
                <a:gd name="T35" fmla="*/ 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73">
                  <a:moveTo>
                    <a:pt x="10" y="9"/>
                  </a:moveTo>
                  <a:cubicBezTo>
                    <a:pt x="10" y="31"/>
                    <a:pt x="10" y="31"/>
                    <a:pt x="10" y="31"/>
                  </a:cubicBezTo>
                  <a:cubicBezTo>
                    <a:pt x="43" y="31"/>
                    <a:pt x="43" y="31"/>
                    <a:pt x="43" y="31"/>
                  </a:cubicBezTo>
                  <a:cubicBezTo>
                    <a:pt x="44" y="31"/>
                    <a:pt x="47" y="32"/>
                    <a:pt x="47" y="36"/>
                  </a:cubicBezTo>
                  <a:cubicBezTo>
                    <a:pt x="47" y="40"/>
                    <a:pt x="44" y="40"/>
                    <a:pt x="43" y="40"/>
                  </a:cubicBezTo>
                  <a:cubicBezTo>
                    <a:pt x="10" y="40"/>
                    <a:pt x="10" y="40"/>
                    <a:pt x="10" y="40"/>
                  </a:cubicBezTo>
                  <a:cubicBezTo>
                    <a:pt x="10" y="64"/>
                    <a:pt x="10" y="64"/>
                    <a:pt x="10" y="64"/>
                  </a:cubicBezTo>
                  <a:cubicBezTo>
                    <a:pt x="47" y="64"/>
                    <a:pt x="47" y="64"/>
                    <a:pt x="47" y="64"/>
                  </a:cubicBezTo>
                  <a:cubicBezTo>
                    <a:pt x="48" y="64"/>
                    <a:pt x="51" y="65"/>
                    <a:pt x="51" y="69"/>
                  </a:cubicBezTo>
                  <a:cubicBezTo>
                    <a:pt x="51" y="73"/>
                    <a:pt x="48" y="73"/>
                    <a:pt x="47" y="73"/>
                  </a:cubicBezTo>
                  <a:cubicBezTo>
                    <a:pt x="5" y="73"/>
                    <a:pt x="5" y="73"/>
                    <a:pt x="5" y="73"/>
                  </a:cubicBezTo>
                  <a:cubicBezTo>
                    <a:pt x="1" y="73"/>
                    <a:pt x="0" y="71"/>
                    <a:pt x="0" y="68"/>
                  </a:cubicBezTo>
                  <a:cubicBezTo>
                    <a:pt x="0" y="5"/>
                    <a:pt x="0" y="5"/>
                    <a:pt x="0" y="5"/>
                  </a:cubicBezTo>
                  <a:cubicBezTo>
                    <a:pt x="0" y="2"/>
                    <a:pt x="1" y="0"/>
                    <a:pt x="5" y="0"/>
                  </a:cubicBezTo>
                  <a:cubicBezTo>
                    <a:pt x="45" y="0"/>
                    <a:pt x="45" y="0"/>
                    <a:pt x="45" y="0"/>
                  </a:cubicBezTo>
                  <a:cubicBezTo>
                    <a:pt x="46" y="0"/>
                    <a:pt x="49" y="1"/>
                    <a:pt x="49" y="5"/>
                  </a:cubicBezTo>
                  <a:cubicBezTo>
                    <a:pt x="49" y="9"/>
                    <a:pt x="46" y="9"/>
                    <a:pt x="45" y="9"/>
                  </a:cubicBezTo>
                  <a:lnTo>
                    <a:pt x="10"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6">
              <a:extLst>
                <a:ext uri="{FF2B5EF4-FFF2-40B4-BE49-F238E27FC236}">
                  <a16:creationId xmlns:a16="http://schemas.microsoft.com/office/drawing/2014/main" id="{CCE3BA81-8F5B-4AEF-9040-16D5853FDC7C}"/>
                </a:ext>
              </a:extLst>
            </p:cNvPr>
            <p:cNvSpPr>
              <a:spLocks/>
            </p:cNvSpPr>
            <p:nvPr userDrawn="1"/>
          </p:nvSpPr>
          <p:spPr bwMode="auto">
            <a:xfrm>
              <a:off x="4051" y="2127"/>
              <a:ext cx="12" cy="94"/>
            </a:xfrm>
            <a:custGeom>
              <a:avLst/>
              <a:gdLst>
                <a:gd name="T0" fmla="*/ 10 w 10"/>
                <a:gd name="T1" fmla="*/ 70 h 75"/>
                <a:gd name="T2" fmla="*/ 5 w 10"/>
                <a:gd name="T3" fmla="*/ 75 h 75"/>
                <a:gd name="T4" fmla="*/ 0 w 10"/>
                <a:gd name="T5" fmla="*/ 70 h 75"/>
                <a:gd name="T6" fmla="*/ 0 w 10"/>
                <a:gd name="T7" fmla="*/ 5 h 75"/>
                <a:gd name="T8" fmla="*/ 5 w 10"/>
                <a:gd name="T9" fmla="*/ 0 h 75"/>
                <a:gd name="T10" fmla="*/ 10 w 10"/>
                <a:gd name="T11" fmla="*/ 5 h 75"/>
                <a:gd name="T12" fmla="*/ 10 w 10"/>
                <a:gd name="T13" fmla="*/ 70 h 75"/>
              </a:gdLst>
              <a:ahLst/>
              <a:cxnLst>
                <a:cxn ang="0">
                  <a:pos x="T0" y="T1"/>
                </a:cxn>
                <a:cxn ang="0">
                  <a:pos x="T2" y="T3"/>
                </a:cxn>
                <a:cxn ang="0">
                  <a:pos x="T4" y="T5"/>
                </a:cxn>
                <a:cxn ang="0">
                  <a:pos x="T6" y="T7"/>
                </a:cxn>
                <a:cxn ang="0">
                  <a:pos x="T8" y="T9"/>
                </a:cxn>
                <a:cxn ang="0">
                  <a:pos x="T10" y="T11"/>
                </a:cxn>
                <a:cxn ang="0">
                  <a:pos x="T12" y="T13"/>
                </a:cxn>
              </a:cxnLst>
              <a:rect l="0" t="0" r="r" b="b"/>
              <a:pathLst>
                <a:path w="10" h="75">
                  <a:moveTo>
                    <a:pt x="10" y="70"/>
                  </a:moveTo>
                  <a:cubicBezTo>
                    <a:pt x="10" y="71"/>
                    <a:pt x="9" y="75"/>
                    <a:pt x="5" y="75"/>
                  </a:cubicBezTo>
                  <a:cubicBezTo>
                    <a:pt x="2" y="75"/>
                    <a:pt x="0" y="73"/>
                    <a:pt x="0" y="70"/>
                  </a:cubicBezTo>
                  <a:cubicBezTo>
                    <a:pt x="0" y="5"/>
                    <a:pt x="0" y="5"/>
                    <a:pt x="0" y="5"/>
                  </a:cubicBezTo>
                  <a:cubicBezTo>
                    <a:pt x="0" y="4"/>
                    <a:pt x="1" y="0"/>
                    <a:pt x="5" y="0"/>
                  </a:cubicBezTo>
                  <a:cubicBezTo>
                    <a:pt x="9" y="0"/>
                    <a:pt x="10" y="4"/>
                    <a:pt x="10" y="5"/>
                  </a:cubicBezTo>
                  <a:lnTo>
                    <a:pt x="10" y="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
              <a:extLst>
                <a:ext uri="{FF2B5EF4-FFF2-40B4-BE49-F238E27FC236}">
                  <a16:creationId xmlns:a16="http://schemas.microsoft.com/office/drawing/2014/main" id="{FF0D9846-175D-4A4D-85A9-8F7993176E1A}"/>
                </a:ext>
              </a:extLst>
            </p:cNvPr>
            <p:cNvSpPr>
              <a:spLocks/>
            </p:cNvSpPr>
            <p:nvPr userDrawn="1"/>
          </p:nvSpPr>
          <p:spPr bwMode="auto">
            <a:xfrm>
              <a:off x="4080" y="2127"/>
              <a:ext cx="12" cy="94"/>
            </a:xfrm>
            <a:custGeom>
              <a:avLst/>
              <a:gdLst>
                <a:gd name="T0" fmla="*/ 10 w 10"/>
                <a:gd name="T1" fmla="*/ 70 h 75"/>
                <a:gd name="T2" fmla="*/ 5 w 10"/>
                <a:gd name="T3" fmla="*/ 75 h 75"/>
                <a:gd name="T4" fmla="*/ 0 w 10"/>
                <a:gd name="T5" fmla="*/ 70 h 75"/>
                <a:gd name="T6" fmla="*/ 0 w 10"/>
                <a:gd name="T7" fmla="*/ 5 h 75"/>
                <a:gd name="T8" fmla="*/ 5 w 10"/>
                <a:gd name="T9" fmla="*/ 0 h 75"/>
                <a:gd name="T10" fmla="*/ 10 w 10"/>
                <a:gd name="T11" fmla="*/ 5 h 75"/>
                <a:gd name="T12" fmla="*/ 10 w 10"/>
                <a:gd name="T13" fmla="*/ 70 h 75"/>
              </a:gdLst>
              <a:ahLst/>
              <a:cxnLst>
                <a:cxn ang="0">
                  <a:pos x="T0" y="T1"/>
                </a:cxn>
                <a:cxn ang="0">
                  <a:pos x="T2" y="T3"/>
                </a:cxn>
                <a:cxn ang="0">
                  <a:pos x="T4" y="T5"/>
                </a:cxn>
                <a:cxn ang="0">
                  <a:pos x="T6" y="T7"/>
                </a:cxn>
                <a:cxn ang="0">
                  <a:pos x="T8" y="T9"/>
                </a:cxn>
                <a:cxn ang="0">
                  <a:pos x="T10" y="T11"/>
                </a:cxn>
                <a:cxn ang="0">
                  <a:pos x="T12" y="T13"/>
                </a:cxn>
              </a:cxnLst>
              <a:rect l="0" t="0" r="r" b="b"/>
              <a:pathLst>
                <a:path w="10" h="75">
                  <a:moveTo>
                    <a:pt x="10" y="70"/>
                  </a:moveTo>
                  <a:cubicBezTo>
                    <a:pt x="10" y="71"/>
                    <a:pt x="9" y="75"/>
                    <a:pt x="5" y="75"/>
                  </a:cubicBezTo>
                  <a:cubicBezTo>
                    <a:pt x="2" y="75"/>
                    <a:pt x="0" y="73"/>
                    <a:pt x="0" y="70"/>
                  </a:cubicBezTo>
                  <a:cubicBezTo>
                    <a:pt x="0" y="5"/>
                    <a:pt x="0" y="5"/>
                    <a:pt x="0" y="5"/>
                  </a:cubicBezTo>
                  <a:cubicBezTo>
                    <a:pt x="0" y="4"/>
                    <a:pt x="1" y="0"/>
                    <a:pt x="5" y="0"/>
                  </a:cubicBezTo>
                  <a:cubicBezTo>
                    <a:pt x="9" y="0"/>
                    <a:pt x="10" y="4"/>
                    <a:pt x="10" y="5"/>
                  </a:cubicBezTo>
                  <a:lnTo>
                    <a:pt x="10" y="7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8">
              <a:extLst>
                <a:ext uri="{FF2B5EF4-FFF2-40B4-BE49-F238E27FC236}">
                  <a16:creationId xmlns:a16="http://schemas.microsoft.com/office/drawing/2014/main" id="{45F5983D-24CD-4A9E-B47D-89B55E62575B}"/>
                </a:ext>
              </a:extLst>
            </p:cNvPr>
            <p:cNvSpPr>
              <a:spLocks noEditPoints="1"/>
            </p:cNvSpPr>
            <p:nvPr userDrawn="1"/>
          </p:nvSpPr>
          <p:spPr bwMode="auto">
            <a:xfrm>
              <a:off x="4106" y="2152"/>
              <a:ext cx="60" cy="69"/>
            </a:xfrm>
            <a:custGeom>
              <a:avLst/>
              <a:gdLst>
                <a:gd name="T0" fmla="*/ 10 w 49"/>
                <a:gd name="T1" fmla="*/ 30 h 55"/>
                <a:gd name="T2" fmla="*/ 14 w 49"/>
                <a:gd name="T3" fmla="*/ 42 h 55"/>
                <a:gd name="T4" fmla="*/ 26 w 49"/>
                <a:gd name="T5" fmla="*/ 47 h 55"/>
                <a:gd name="T6" fmla="*/ 39 w 49"/>
                <a:gd name="T7" fmla="*/ 40 h 55"/>
                <a:gd name="T8" fmla="*/ 43 w 49"/>
                <a:gd name="T9" fmla="*/ 36 h 55"/>
                <a:gd name="T10" fmla="*/ 49 w 49"/>
                <a:gd name="T11" fmla="*/ 41 h 55"/>
                <a:gd name="T12" fmla="*/ 49 w 49"/>
                <a:gd name="T13" fmla="*/ 42 h 55"/>
                <a:gd name="T14" fmla="*/ 45 w 49"/>
                <a:gd name="T15" fmla="*/ 47 h 55"/>
                <a:gd name="T16" fmla="*/ 26 w 49"/>
                <a:gd name="T17" fmla="*/ 55 h 55"/>
                <a:gd name="T18" fmla="*/ 7 w 49"/>
                <a:gd name="T19" fmla="*/ 48 h 55"/>
                <a:gd name="T20" fmla="*/ 0 w 49"/>
                <a:gd name="T21" fmla="*/ 28 h 55"/>
                <a:gd name="T22" fmla="*/ 26 w 49"/>
                <a:gd name="T23" fmla="*/ 0 h 55"/>
                <a:gd name="T24" fmla="*/ 32 w 49"/>
                <a:gd name="T25" fmla="*/ 0 h 55"/>
                <a:gd name="T26" fmla="*/ 44 w 49"/>
                <a:gd name="T27" fmla="*/ 8 h 55"/>
                <a:gd name="T28" fmla="*/ 49 w 49"/>
                <a:gd name="T29" fmla="*/ 25 h 55"/>
                <a:gd name="T30" fmla="*/ 45 w 49"/>
                <a:gd name="T31" fmla="*/ 30 h 55"/>
                <a:gd name="T32" fmla="*/ 10 w 49"/>
                <a:gd name="T33" fmla="*/ 30 h 55"/>
                <a:gd name="T34" fmla="*/ 40 w 49"/>
                <a:gd name="T35" fmla="*/ 22 h 55"/>
                <a:gd name="T36" fmla="*/ 26 w 49"/>
                <a:gd name="T37" fmla="*/ 8 h 55"/>
                <a:gd name="T38" fmla="*/ 16 w 49"/>
                <a:gd name="T39" fmla="*/ 11 h 55"/>
                <a:gd name="T40" fmla="*/ 10 w 49"/>
                <a:gd name="T41" fmla="*/ 22 h 55"/>
                <a:gd name="T42" fmla="*/ 40 w 49"/>
                <a:gd name="T43" fmla="*/ 2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55">
                  <a:moveTo>
                    <a:pt x="10" y="30"/>
                  </a:moveTo>
                  <a:cubicBezTo>
                    <a:pt x="10" y="35"/>
                    <a:pt x="11" y="39"/>
                    <a:pt x="14" y="42"/>
                  </a:cubicBezTo>
                  <a:cubicBezTo>
                    <a:pt x="18" y="46"/>
                    <a:pt x="22" y="47"/>
                    <a:pt x="26" y="47"/>
                  </a:cubicBezTo>
                  <a:cubicBezTo>
                    <a:pt x="34" y="47"/>
                    <a:pt x="37" y="43"/>
                    <a:pt x="39" y="40"/>
                  </a:cubicBezTo>
                  <a:cubicBezTo>
                    <a:pt x="40" y="37"/>
                    <a:pt x="41" y="36"/>
                    <a:pt x="43" y="36"/>
                  </a:cubicBezTo>
                  <a:cubicBezTo>
                    <a:pt x="46" y="36"/>
                    <a:pt x="49" y="38"/>
                    <a:pt x="49" y="41"/>
                  </a:cubicBezTo>
                  <a:cubicBezTo>
                    <a:pt x="49" y="41"/>
                    <a:pt x="49" y="41"/>
                    <a:pt x="49" y="42"/>
                  </a:cubicBezTo>
                  <a:cubicBezTo>
                    <a:pt x="48" y="44"/>
                    <a:pt x="46" y="46"/>
                    <a:pt x="45" y="47"/>
                  </a:cubicBezTo>
                  <a:cubicBezTo>
                    <a:pt x="38" y="55"/>
                    <a:pt x="29" y="55"/>
                    <a:pt x="26" y="55"/>
                  </a:cubicBezTo>
                  <a:cubicBezTo>
                    <a:pt x="19" y="55"/>
                    <a:pt x="12" y="54"/>
                    <a:pt x="7" y="48"/>
                  </a:cubicBezTo>
                  <a:cubicBezTo>
                    <a:pt x="2" y="43"/>
                    <a:pt x="0" y="35"/>
                    <a:pt x="0" y="28"/>
                  </a:cubicBezTo>
                  <a:cubicBezTo>
                    <a:pt x="0" y="15"/>
                    <a:pt x="7" y="0"/>
                    <a:pt x="26" y="0"/>
                  </a:cubicBezTo>
                  <a:cubicBezTo>
                    <a:pt x="28" y="0"/>
                    <a:pt x="30" y="0"/>
                    <a:pt x="32" y="0"/>
                  </a:cubicBezTo>
                  <a:cubicBezTo>
                    <a:pt x="37" y="1"/>
                    <a:pt x="41" y="4"/>
                    <a:pt x="44" y="8"/>
                  </a:cubicBezTo>
                  <a:cubicBezTo>
                    <a:pt x="48" y="13"/>
                    <a:pt x="49" y="19"/>
                    <a:pt x="49" y="25"/>
                  </a:cubicBezTo>
                  <a:cubicBezTo>
                    <a:pt x="49" y="30"/>
                    <a:pt x="46" y="30"/>
                    <a:pt x="45" y="30"/>
                  </a:cubicBezTo>
                  <a:lnTo>
                    <a:pt x="10" y="30"/>
                  </a:lnTo>
                  <a:close/>
                  <a:moveTo>
                    <a:pt x="40" y="22"/>
                  </a:moveTo>
                  <a:cubicBezTo>
                    <a:pt x="39" y="15"/>
                    <a:pt x="36" y="8"/>
                    <a:pt x="26" y="8"/>
                  </a:cubicBezTo>
                  <a:cubicBezTo>
                    <a:pt x="24" y="8"/>
                    <a:pt x="19" y="8"/>
                    <a:pt x="16" y="11"/>
                  </a:cubicBezTo>
                  <a:cubicBezTo>
                    <a:pt x="12" y="15"/>
                    <a:pt x="11" y="20"/>
                    <a:pt x="10" y="22"/>
                  </a:cubicBezTo>
                  <a:lnTo>
                    <a:pt x="40" y="2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9">
              <a:extLst>
                <a:ext uri="{FF2B5EF4-FFF2-40B4-BE49-F238E27FC236}">
                  <a16:creationId xmlns:a16="http://schemas.microsoft.com/office/drawing/2014/main" id="{E17AB772-0331-434A-ADE5-0AF65FA1DF6B}"/>
                </a:ext>
              </a:extLst>
            </p:cNvPr>
            <p:cNvSpPr>
              <a:spLocks noEditPoints="1"/>
            </p:cNvSpPr>
            <p:nvPr userDrawn="1"/>
          </p:nvSpPr>
          <p:spPr bwMode="auto">
            <a:xfrm>
              <a:off x="4169" y="2134"/>
              <a:ext cx="33" cy="17"/>
            </a:xfrm>
            <a:custGeom>
              <a:avLst/>
              <a:gdLst>
                <a:gd name="T0" fmla="*/ 11 w 27"/>
                <a:gd name="T1" fmla="*/ 0 h 14"/>
                <a:gd name="T2" fmla="*/ 0 w 27"/>
                <a:gd name="T3" fmla="*/ 0 h 14"/>
                <a:gd name="T4" fmla="*/ 0 w 27"/>
                <a:gd name="T5" fmla="*/ 2 h 14"/>
                <a:gd name="T6" fmla="*/ 4 w 27"/>
                <a:gd name="T7" fmla="*/ 2 h 14"/>
                <a:gd name="T8" fmla="*/ 4 w 27"/>
                <a:gd name="T9" fmla="*/ 14 h 14"/>
                <a:gd name="T10" fmla="*/ 7 w 27"/>
                <a:gd name="T11" fmla="*/ 14 h 14"/>
                <a:gd name="T12" fmla="*/ 7 w 27"/>
                <a:gd name="T13" fmla="*/ 2 h 14"/>
                <a:gd name="T14" fmla="*/ 11 w 27"/>
                <a:gd name="T15" fmla="*/ 2 h 14"/>
                <a:gd name="T16" fmla="*/ 11 w 27"/>
                <a:gd name="T17" fmla="*/ 0 h 14"/>
                <a:gd name="T18" fmla="*/ 27 w 27"/>
                <a:gd name="T19" fmla="*/ 0 h 14"/>
                <a:gd name="T20" fmla="*/ 23 w 27"/>
                <a:gd name="T21" fmla="*/ 0 h 14"/>
                <a:gd name="T22" fmla="*/ 20 w 27"/>
                <a:gd name="T23" fmla="*/ 11 h 14"/>
                <a:gd name="T24" fmla="*/ 16 w 27"/>
                <a:gd name="T25" fmla="*/ 0 h 14"/>
                <a:gd name="T26" fmla="*/ 13 w 27"/>
                <a:gd name="T27" fmla="*/ 0 h 14"/>
                <a:gd name="T28" fmla="*/ 13 w 27"/>
                <a:gd name="T29" fmla="*/ 14 h 14"/>
                <a:gd name="T30" fmla="*/ 15 w 27"/>
                <a:gd name="T31" fmla="*/ 14 h 14"/>
                <a:gd name="T32" fmla="*/ 15 w 27"/>
                <a:gd name="T33" fmla="*/ 5 h 14"/>
                <a:gd name="T34" fmla="*/ 15 w 27"/>
                <a:gd name="T35" fmla="*/ 2 h 14"/>
                <a:gd name="T36" fmla="*/ 16 w 27"/>
                <a:gd name="T37" fmla="*/ 5 h 14"/>
                <a:gd name="T38" fmla="*/ 19 w 27"/>
                <a:gd name="T39" fmla="*/ 14 h 14"/>
                <a:gd name="T40" fmla="*/ 21 w 27"/>
                <a:gd name="T41" fmla="*/ 14 h 14"/>
                <a:gd name="T42" fmla="*/ 24 w 27"/>
                <a:gd name="T43" fmla="*/ 5 h 14"/>
                <a:gd name="T44" fmla="*/ 25 w 27"/>
                <a:gd name="T45" fmla="*/ 2 h 14"/>
                <a:gd name="T46" fmla="*/ 24 w 27"/>
                <a:gd name="T47" fmla="*/ 5 h 14"/>
                <a:gd name="T48" fmla="*/ 24 w 27"/>
                <a:gd name="T49" fmla="*/ 14 h 14"/>
                <a:gd name="T50" fmla="*/ 27 w 27"/>
                <a:gd name="T51" fmla="*/ 14 h 14"/>
                <a:gd name="T52" fmla="*/ 27 w 27"/>
                <a:gd name="T5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14">
                  <a:moveTo>
                    <a:pt x="11" y="0"/>
                  </a:moveTo>
                  <a:cubicBezTo>
                    <a:pt x="0" y="0"/>
                    <a:pt x="0" y="0"/>
                    <a:pt x="0" y="0"/>
                  </a:cubicBezTo>
                  <a:cubicBezTo>
                    <a:pt x="0" y="2"/>
                    <a:pt x="0" y="2"/>
                    <a:pt x="0" y="2"/>
                  </a:cubicBezTo>
                  <a:cubicBezTo>
                    <a:pt x="4" y="2"/>
                    <a:pt x="4" y="2"/>
                    <a:pt x="4" y="2"/>
                  </a:cubicBezTo>
                  <a:cubicBezTo>
                    <a:pt x="4" y="14"/>
                    <a:pt x="4" y="14"/>
                    <a:pt x="4" y="14"/>
                  </a:cubicBezTo>
                  <a:cubicBezTo>
                    <a:pt x="7" y="14"/>
                    <a:pt x="7" y="14"/>
                    <a:pt x="7" y="14"/>
                  </a:cubicBezTo>
                  <a:cubicBezTo>
                    <a:pt x="7" y="2"/>
                    <a:pt x="7" y="2"/>
                    <a:pt x="7" y="2"/>
                  </a:cubicBezTo>
                  <a:cubicBezTo>
                    <a:pt x="11" y="2"/>
                    <a:pt x="11" y="2"/>
                    <a:pt x="11" y="2"/>
                  </a:cubicBezTo>
                  <a:cubicBezTo>
                    <a:pt x="11" y="0"/>
                    <a:pt x="11" y="0"/>
                    <a:pt x="11" y="0"/>
                  </a:cubicBezTo>
                  <a:moveTo>
                    <a:pt x="27" y="0"/>
                  </a:moveTo>
                  <a:cubicBezTo>
                    <a:pt x="23" y="0"/>
                    <a:pt x="23" y="0"/>
                    <a:pt x="23" y="0"/>
                  </a:cubicBezTo>
                  <a:cubicBezTo>
                    <a:pt x="20" y="11"/>
                    <a:pt x="20" y="11"/>
                    <a:pt x="20" y="11"/>
                  </a:cubicBezTo>
                  <a:cubicBezTo>
                    <a:pt x="16" y="0"/>
                    <a:pt x="16" y="0"/>
                    <a:pt x="16" y="0"/>
                  </a:cubicBezTo>
                  <a:cubicBezTo>
                    <a:pt x="13" y="0"/>
                    <a:pt x="13" y="0"/>
                    <a:pt x="13" y="0"/>
                  </a:cubicBezTo>
                  <a:cubicBezTo>
                    <a:pt x="13" y="14"/>
                    <a:pt x="13" y="14"/>
                    <a:pt x="13" y="14"/>
                  </a:cubicBezTo>
                  <a:cubicBezTo>
                    <a:pt x="15" y="14"/>
                    <a:pt x="15" y="14"/>
                    <a:pt x="15" y="14"/>
                  </a:cubicBezTo>
                  <a:cubicBezTo>
                    <a:pt x="15" y="5"/>
                    <a:pt x="15" y="5"/>
                    <a:pt x="15" y="5"/>
                  </a:cubicBezTo>
                  <a:cubicBezTo>
                    <a:pt x="15" y="5"/>
                    <a:pt x="15" y="3"/>
                    <a:pt x="15" y="2"/>
                  </a:cubicBezTo>
                  <a:cubicBezTo>
                    <a:pt x="15" y="4"/>
                    <a:pt x="15" y="4"/>
                    <a:pt x="16" y="5"/>
                  </a:cubicBezTo>
                  <a:cubicBezTo>
                    <a:pt x="19" y="14"/>
                    <a:pt x="19" y="14"/>
                    <a:pt x="19" y="14"/>
                  </a:cubicBezTo>
                  <a:cubicBezTo>
                    <a:pt x="21" y="14"/>
                    <a:pt x="21" y="14"/>
                    <a:pt x="21" y="14"/>
                  </a:cubicBezTo>
                  <a:cubicBezTo>
                    <a:pt x="24" y="5"/>
                    <a:pt x="24" y="5"/>
                    <a:pt x="24" y="5"/>
                  </a:cubicBezTo>
                  <a:cubicBezTo>
                    <a:pt x="24" y="3"/>
                    <a:pt x="24" y="3"/>
                    <a:pt x="25" y="2"/>
                  </a:cubicBezTo>
                  <a:cubicBezTo>
                    <a:pt x="24" y="3"/>
                    <a:pt x="24" y="4"/>
                    <a:pt x="24" y="5"/>
                  </a:cubicBezTo>
                  <a:cubicBezTo>
                    <a:pt x="24" y="14"/>
                    <a:pt x="24" y="14"/>
                    <a:pt x="24" y="14"/>
                  </a:cubicBezTo>
                  <a:cubicBezTo>
                    <a:pt x="27" y="14"/>
                    <a:pt x="27" y="14"/>
                    <a:pt x="27" y="14"/>
                  </a:cubicBezTo>
                  <a:cubicBezTo>
                    <a:pt x="27" y="0"/>
                    <a:pt x="27" y="0"/>
                    <a:pt x="27"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0">
              <a:extLst>
                <a:ext uri="{FF2B5EF4-FFF2-40B4-BE49-F238E27FC236}">
                  <a16:creationId xmlns:a16="http://schemas.microsoft.com/office/drawing/2014/main" id="{8328FA0F-1ACA-4DEA-9DF9-EAF52B7D07F6}"/>
                </a:ext>
              </a:extLst>
            </p:cNvPr>
            <p:cNvSpPr>
              <a:spLocks noEditPoints="1"/>
            </p:cNvSpPr>
            <p:nvPr userDrawn="1"/>
          </p:nvSpPr>
          <p:spPr bwMode="auto">
            <a:xfrm>
              <a:off x="3477" y="2095"/>
              <a:ext cx="489" cy="12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pic>
        <p:nvPicPr>
          <p:cNvPr id="11" name="White Frame">
            <a:extLst>
              <a:ext uri="{FF2B5EF4-FFF2-40B4-BE49-F238E27FC236}">
                <a16:creationId xmlns:a16="http://schemas.microsoft.com/office/drawing/2014/main" id="{5E0290FB-9A2F-474A-BBF0-C13E21638AF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134362254"/>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4" name="LoFric Hydro-kit">
            <a:extLst>
              <a:ext uri="{FF2B5EF4-FFF2-40B4-BE49-F238E27FC236}">
                <a16:creationId xmlns:a16="http://schemas.microsoft.com/office/drawing/2014/main" id="{97ACD038-ED65-4FF3-9676-7E849B9718F2}"/>
              </a:ext>
            </a:extLst>
          </p:cNvPr>
          <p:cNvGrpSpPr/>
          <p:nvPr userDrawn="1"/>
        </p:nvGrpSpPr>
        <p:grpSpPr>
          <a:xfrm>
            <a:off x="9193213" y="6146800"/>
            <a:ext cx="2673351" cy="382588"/>
            <a:chOff x="9193213" y="6146800"/>
            <a:chExt cx="2673351" cy="382588"/>
          </a:xfrm>
        </p:grpSpPr>
        <p:sp>
          <p:nvSpPr>
            <p:cNvPr id="12" name="Freeform 13">
              <a:extLst>
                <a:ext uri="{FF2B5EF4-FFF2-40B4-BE49-F238E27FC236}">
                  <a16:creationId xmlns:a16="http://schemas.microsoft.com/office/drawing/2014/main" id="{74EEED3C-0BB7-44AB-BC83-C30974A65DE3}"/>
                </a:ext>
              </a:extLst>
            </p:cNvPr>
            <p:cNvSpPr>
              <a:spLocks noEditPoints="1"/>
            </p:cNvSpPr>
            <p:nvPr/>
          </p:nvSpPr>
          <p:spPr bwMode="auto">
            <a:xfrm>
              <a:off x="10499726" y="6234113"/>
              <a:ext cx="1366838" cy="295275"/>
            </a:xfrm>
            <a:custGeom>
              <a:avLst/>
              <a:gdLst>
                <a:gd name="T0" fmla="*/ 414 w 430"/>
                <a:gd name="T1" fmla="*/ 4 h 91"/>
                <a:gd name="T2" fmla="*/ 407 w 430"/>
                <a:gd name="T3" fmla="*/ 6 h 91"/>
                <a:gd name="T4" fmla="*/ 410 w 430"/>
                <a:gd name="T5" fmla="*/ 6 h 91"/>
                <a:gd name="T6" fmla="*/ 423 w 430"/>
                <a:gd name="T7" fmla="*/ 15 h 91"/>
                <a:gd name="T8" fmla="*/ 416 w 430"/>
                <a:gd name="T9" fmla="*/ 18 h 91"/>
                <a:gd name="T10" fmla="*/ 418 w 430"/>
                <a:gd name="T11" fmla="*/ 6 h 91"/>
                <a:gd name="T12" fmla="*/ 424 w 430"/>
                <a:gd name="T13" fmla="*/ 18 h 91"/>
                <a:gd name="T14" fmla="*/ 427 w 430"/>
                <a:gd name="T15" fmla="*/ 9 h 91"/>
                <a:gd name="T16" fmla="*/ 430 w 430"/>
                <a:gd name="T17" fmla="*/ 4 h 91"/>
                <a:gd name="T18" fmla="*/ 401 w 430"/>
                <a:gd name="T19" fmla="*/ 70 h 91"/>
                <a:gd name="T20" fmla="*/ 390 w 430"/>
                <a:gd name="T21" fmla="*/ 54 h 91"/>
                <a:gd name="T22" fmla="*/ 400 w 430"/>
                <a:gd name="T23" fmla="*/ 24 h 91"/>
                <a:gd name="T24" fmla="*/ 390 w 430"/>
                <a:gd name="T25" fmla="*/ 8 h 91"/>
                <a:gd name="T26" fmla="*/ 381 w 430"/>
                <a:gd name="T27" fmla="*/ 20 h 91"/>
                <a:gd name="T28" fmla="*/ 375 w 430"/>
                <a:gd name="T29" fmla="*/ 28 h 91"/>
                <a:gd name="T30" fmla="*/ 357 w 430"/>
                <a:gd name="T31" fmla="*/ 6 h 91"/>
                <a:gd name="T32" fmla="*/ 362 w 430"/>
                <a:gd name="T33" fmla="*/ 0 h 91"/>
                <a:gd name="T34" fmla="*/ 362 w 430"/>
                <a:gd name="T35" fmla="*/ 19 h 91"/>
                <a:gd name="T36" fmla="*/ 363 w 430"/>
                <a:gd name="T37" fmla="*/ 73 h 91"/>
                <a:gd name="T38" fmla="*/ 367 w 430"/>
                <a:gd name="T39" fmla="*/ 24 h 91"/>
                <a:gd name="T40" fmla="*/ 296 w 430"/>
                <a:gd name="T41" fmla="*/ 5 h 91"/>
                <a:gd name="T42" fmla="*/ 306 w 430"/>
                <a:gd name="T43" fmla="*/ 69 h 91"/>
                <a:gd name="T44" fmla="*/ 343 w 430"/>
                <a:gd name="T45" fmla="*/ 71 h 91"/>
                <a:gd name="T46" fmla="*/ 352 w 430"/>
                <a:gd name="T47" fmla="*/ 66 h 91"/>
                <a:gd name="T48" fmla="*/ 349 w 430"/>
                <a:gd name="T49" fmla="*/ 5 h 91"/>
                <a:gd name="T50" fmla="*/ 306 w 430"/>
                <a:gd name="T51" fmla="*/ 37 h 91"/>
                <a:gd name="T52" fmla="*/ 260 w 430"/>
                <a:gd name="T53" fmla="*/ 39 h 91"/>
                <a:gd name="T54" fmla="*/ 286 w 430"/>
                <a:gd name="T55" fmla="*/ 39 h 91"/>
                <a:gd name="T56" fmla="*/ 228 w 430"/>
                <a:gd name="T57" fmla="*/ 66 h 91"/>
                <a:gd name="T58" fmla="*/ 216 w 430"/>
                <a:gd name="T59" fmla="*/ 33 h 91"/>
                <a:gd name="T60" fmla="*/ 240 w 430"/>
                <a:gd name="T61" fmla="*/ 61 h 91"/>
                <a:gd name="T62" fmla="*/ 229 w 430"/>
                <a:gd name="T63" fmla="*/ 19 h 91"/>
                <a:gd name="T64" fmla="*/ 210 w 430"/>
                <a:gd name="T65" fmla="*/ 67 h 91"/>
                <a:gd name="T66" fmla="*/ 254 w 430"/>
                <a:gd name="T67" fmla="*/ 46 h 91"/>
                <a:gd name="T68" fmla="*/ 173 w 430"/>
                <a:gd name="T69" fmla="*/ 24 h 91"/>
                <a:gd name="T70" fmla="*/ 182 w 430"/>
                <a:gd name="T71" fmla="*/ 69 h 91"/>
                <a:gd name="T72" fmla="*/ 197 w 430"/>
                <a:gd name="T73" fmla="*/ 28 h 91"/>
                <a:gd name="T74" fmla="*/ 182 w 430"/>
                <a:gd name="T75" fmla="*/ 29 h 91"/>
                <a:gd name="T76" fmla="*/ 142 w 430"/>
                <a:gd name="T77" fmla="*/ 65 h 91"/>
                <a:gd name="T78" fmla="*/ 122 w 430"/>
                <a:gd name="T79" fmla="*/ 40 h 91"/>
                <a:gd name="T80" fmla="*/ 151 w 430"/>
                <a:gd name="T81" fmla="*/ 47 h 91"/>
                <a:gd name="T82" fmla="*/ 155 w 430"/>
                <a:gd name="T83" fmla="*/ 0 h 91"/>
                <a:gd name="T84" fmla="*/ 151 w 430"/>
                <a:gd name="T85" fmla="*/ 27 h 91"/>
                <a:gd name="T86" fmla="*/ 134 w 430"/>
                <a:gd name="T87" fmla="*/ 74 h 91"/>
                <a:gd name="T88" fmla="*/ 151 w 430"/>
                <a:gd name="T89" fmla="*/ 71 h 91"/>
                <a:gd name="T90" fmla="*/ 160 w 430"/>
                <a:gd name="T91" fmla="*/ 5 h 91"/>
                <a:gd name="T92" fmla="*/ 64 w 430"/>
                <a:gd name="T93" fmla="*/ 24 h 91"/>
                <a:gd name="T94" fmla="*/ 79 w 430"/>
                <a:gd name="T95" fmla="*/ 80 h 91"/>
                <a:gd name="T96" fmla="*/ 67 w 430"/>
                <a:gd name="T97" fmla="*/ 83 h 91"/>
                <a:gd name="T98" fmla="*/ 91 w 430"/>
                <a:gd name="T99" fmla="*/ 74 h 91"/>
                <a:gd name="T100" fmla="*/ 103 w 430"/>
                <a:gd name="T101" fmla="*/ 19 h 91"/>
                <a:gd name="T102" fmla="*/ 89 w 430"/>
                <a:gd name="T103" fmla="*/ 54 h 91"/>
                <a:gd name="T104" fmla="*/ 73 w 430"/>
                <a:gd name="T105" fmla="*/ 22 h 91"/>
                <a:gd name="T106" fmla="*/ 56 w 430"/>
                <a:gd name="T107" fmla="*/ 71 h 91"/>
                <a:gd name="T108" fmla="*/ 52 w 430"/>
                <a:gd name="T109" fmla="*/ 0 h 91"/>
                <a:gd name="T110" fmla="*/ 47 w 430"/>
                <a:gd name="T111" fmla="*/ 32 h 91"/>
                <a:gd name="T112" fmla="*/ 8 w 430"/>
                <a:gd name="T113" fmla="*/ 1 h 91"/>
                <a:gd name="T114" fmla="*/ 0 w 430"/>
                <a:gd name="T115" fmla="*/ 69 h 91"/>
                <a:gd name="T116" fmla="*/ 10 w 430"/>
                <a:gd name="T117" fmla="*/ 69 h 91"/>
                <a:gd name="T118" fmla="*/ 47 w 430"/>
                <a:gd name="T119" fmla="*/ 6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0" h="91">
                  <a:moveTo>
                    <a:pt x="410" y="6"/>
                  </a:moveTo>
                  <a:cubicBezTo>
                    <a:pt x="414" y="6"/>
                    <a:pt x="414" y="6"/>
                    <a:pt x="414" y="6"/>
                  </a:cubicBezTo>
                  <a:cubicBezTo>
                    <a:pt x="414" y="4"/>
                    <a:pt x="414" y="4"/>
                    <a:pt x="414" y="4"/>
                  </a:cubicBezTo>
                  <a:cubicBezTo>
                    <a:pt x="403" y="4"/>
                    <a:pt x="403" y="4"/>
                    <a:pt x="403" y="4"/>
                  </a:cubicBezTo>
                  <a:cubicBezTo>
                    <a:pt x="403" y="6"/>
                    <a:pt x="403" y="6"/>
                    <a:pt x="403" y="6"/>
                  </a:cubicBezTo>
                  <a:cubicBezTo>
                    <a:pt x="407" y="6"/>
                    <a:pt x="407" y="6"/>
                    <a:pt x="407" y="6"/>
                  </a:cubicBezTo>
                  <a:cubicBezTo>
                    <a:pt x="407" y="18"/>
                    <a:pt x="407" y="18"/>
                    <a:pt x="407" y="18"/>
                  </a:cubicBezTo>
                  <a:cubicBezTo>
                    <a:pt x="410" y="18"/>
                    <a:pt x="410" y="18"/>
                    <a:pt x="410" y="18"/>
                  </a:cubicBezTo>
                  <a:lnTo>
                    <a:pt x="410" y="6"/>
                  </a:lnTo>
                  <a:close/>
                  <a:moveTo>
                    <a:pt x="430" y="4"/>
                  </a:moveTo>
                  <a:cubicBezTo>
                    <a:pt x="426" y="4"/>
                    <a:pt x="426" y="4"/>
                    <a:pt x="426" y="4"/>
                  </a:cubicBezTo>
                  <a:cubicBezTo>
                    <a:pt x="423" y="15"/>
                    <a:pt x="423" y="15"/>
                    <a:pt x="423" y="15"/>
                  </a:cubicBezTo>
                  <a:cubicBezTo>
                    <a:pt x="419" y="4"/>
                    <a:pt x="419" y="4"/>
                    <a:pt x="419" y="4"/>
                  </a:cubicBezTo>
                  <a:cubicBezTo>
                    <a:pt x="416" y="4"/>
                    <a:pt x="416" y="4"/>
                    <a:pt x="416" y="4"/>
                  </a:cubicBezTo>
                  <a:cubicBezTo>
                    <a:pt x="416" y="18"/>
                    <a:pt x="416" y="18"/>
                    <a:pt x="416" y="18"/>
                  </a:cubicBezTo>
                  <a:cubicBezTo>
                    <a:pt x="418" y="18"/>
                    <a:pt x="418" y="18"/>
                    <a:pt x="418" y="18"/>
                  </a:cubicBezTo>
                  <a:cubicBezTo>
                    <a:pt x="418" y="9"/>
                    <a:pt x="418" y="9"/>
                    <a:pt x="418" y="9"/>
                  </a:cubicBezTo>
                  <a:cubicBezTo>
                    <a:pt x="418" y="9"/>
                    <a:pt x="418" y="7"/>
                    <a:pt x="418" y="6"/>
                  </a:cubicBezTo>
                  <a:cubicBezTo>
                    <a:pt x="418" y="8"/>
                    <a:pt x="419" y="8"/>
                    <a:pt x="419" y="9"/>
                  </a:cubicBezTo>
                  <a:cubicBezTo>
                    <a:pt x="422" y="18"/>
                    <a:pt x="422" y="18"/>
                    <a:pt x="422" y="18"/>
                  </a:cubicBezTo>
                  <a:cubicBezTo>
                    <a:pt x="424" y="18"/>
                    <a:pt x="424" y="18"/>
                    <a:pt x="424" y="18"/>
                  </a:cubicBezTo>
                  <a:cubicBezTo>
                    <a:pt x="427" y="9"/>
                    <a:pt x="427" y="9"/>
                    <a:pt x="427" y="9"/>
                  </a:cubicBezTo>
                  <a:cubicBezTo>
                    <a:pt x="427" y="7"/>
                    <a:pt x="427" y="7"/>
                    <a:pt x="428" y="6"/>
                  </a:cubicBezTo>
                  <a:cubicBezTo>
                    <a:pt x="428" y="7"/>
                    <a:pt x="427" y="8"/>
                    <a:pt x="427" y="9"/>
                  </a:cubicBezTo>
                  <a:cubicBezTo>
                    <a:pt x="427" y="18"/>
                    <a:pt x="427" y="18"/>
                    <a:pt x="427" y="18"/>
                  </a:cubicBezTo>
                  <a:cubicBezTo>
                    <a:pt x="430" y="18"/>
                    <a:pt x="430" y="18"/>
                    <a:pt x="430" y="18"/>
                  </a:cubicBezTo>
                  <a:lnTo>
                    <a:pt x="430" y="4"/>
                  </a:lnTo>
                  <a:close/>
                  <a:moveTo>
                    <a:pt x="381" y="58"/>
                  </a:moveTo>
                  <a:cubicBezTo>
                    <a:pt x="381" y="66"/>
                    <a:pt x="381" y="73"/>
                    <a:pt x="395" y="73"/>
                  </a:cubicBezTo>
                  <a:cubicBezTo>
                    <a:pt x="398" y="73"/>
                    <a:pt x="401" y="73"/>
                    <a:pt x="401" y="70"/>
                  </a:cubicBezTo>
                  <a:cubicBezTo>
                    <a:pt x="401" y="66"/>
                    <a:pt x="399" y="66"/>
                    <a:pt x="396" y="66"/>
                  </a:cubicBezTo>
                  <a:cubicBezTo>
                    <a:pt x="393" y="65"/>
                    <a:pt x="391" y="65"/>
                    <a:pt x="391" y="62"/>
                  </a:cubicBezTo>
                  <a:cubicBezTo>
                    <a:pt x="390" y="61"/>
                    <a:pt x="390" y="60"/>
                    <a:pt x="390" y="54"/>
                  </a:cubicBezTo>
                  <a:cubicBezTo>
                    <a:pt x="390" y="28"/>
                    <a:pt x="390" y="28"/>
                    <a:pt x="390" y="28"/>
                  </a:cubicBezTo>
                  <a:cubicBezTo>
                    <a:pt x="397" y="28"/>
                    <a:pt x="397" y="28"/>
                    <a:pt x="397" y="28"/>
                  </a:cubicBezTo>
                  <a:cubicBezTo>
                    <a:pt x="398" y="28"/>
                    <a:pt x="400" y="28"/>
                    <a:pt x="400" y="24"/>
                  </a:cubicBezTo>
                  <a:cubicBezTo>
                    <a:pt x="400" y="20"/>
                    <a:pt x="398" y="20"/>
                    <a:pt x="397" y="20"/>
                  </a:cubicBezTo>
                  <a:cubicBezTo>
                    <a:pt x="390" y="20"/>
                    <a:pt x="390" y="20"/>
                    <a:pt x="390" y="20"/>
                  </a:cubicBezTo>
                  <a:cubicBezTo>
                    <a:pt x="390" y="8"/>
                    <a:pt x="390" y="8"/>
                    <a:pt x="390" y="8"/>
                  </a:cubicBezTo>
                  <a:cubicBezTo>
                    <a:pt x="390" y="7"/>
                    <a:pt x="390" y="4"/>
                    <a:pt x="386" y="4"/>
                  </a:cubicBezTo>
                  <a:cubicBezTo>
                    <a:pt x="381" y="4"/>
                    <a:pt x="381" y="7"/>
                    <a:pt x="381" y="8"/>
                  </a:cubicBezTo>
                  <a:cubicBezTo>
                    <a:pt x="381" y="20"/>
                    <a:pt x="381" y="20"/>
                    <a:pt x="381" y="20"/>
                  </a:cubicBezTo>
                  <a:cubicBezTo>
                    <a:pt x="375" y="20"/>
                    <a:pt x="375" y="20"/>
                    <a:pt x="375" y="20"/>
                  </a:cubicBezTo>
                  <a:cubicBezTo>
                    <a:pt x="374" y="20"/>
                    <a:pt x="372" y="20"/>
                    <a:pt x="372" y="24"/>
                  </a:cubicBezTo>
                  <a:cubicBezTo>
                    <a:pt x="372" y="28"/>
                    <a:pt x="374" y="28"/>
                    <a:pt x="375" y="28"/>
                  </a:cubicBezTo>
                  <a:cubicBezTo>
                    <a:pt x="381" y="28"/>
                    <a:pt x="381" y="28"/>
                    <a:pt x="381" y="28"/>
                  </a:cubicBezTo>
                  <a:lnTo>
                    <a:pt x="381" y="58"/>
                  </a:lnTo>
                  <a:close/>
                  <a:moveTo>
                    <a:pt x="357" y="6"/>
                  </a:moveTo>
                  <a:cubicBezTo>
                    <a:pt x="357" y="9"/>
                    <a:pt x="359" y="12"/>
                    <a:pt x="362" y="12"/>
                  </a:cubicBezTo>
                  <a:cubicBezTo>
                    <a:pt x="366" y="12"/>
                    <a:pt x="368" y="10"/>
                    <a:pt x="368" y="6"/>
                  </a:cubicBezTo>
                  <a:cubicBezTo>
                    <a:pt x="368" y="2"/>
                    <a:pt x="365" y="0"/>
                    <a:pt x="362" y="0"/>
                  </a:cubicBezTo>
                  <a:cubicBezTo>
                    <a:pt x="359" y="0"/>
                    <a:pt x="357" y="2"/>
                    <a:pt x="357" y="6"/>
                  </a:cubicBezTo>
                  <a:moveTo>
                    <a:pt x="367" y="24"/>
                  </a:moveTo>
                  <a:cubicBezTo>
                    <a:pt x="367" y="23"/>
                    <a:pt x="367" y="19"/>
                    <a:pt x="362" y="19"/>
                  </a:cubicBezTo>
                  <a:cubicBezTo>
                    <a:pt x="358" y="19"/>
                    <a:pt x="358" y="23"/>
                    <a:pt x="358" y="24"/>
                  </a:cubicBezTo>
                  <a:cubicBezTo>
                    <a:pt x="358" y="69"/>
                    <a:pt x="358" y="69"/>
                    <a:pt x="358" y="69"/>
                  </a:cubicBezTo>
                  <a:cubicBezTo>
                    <a:pt x="358" y="72"/>
                    <a:pt x="360" y="73"/>
                    <a:pt x="363" y="73"/>
                  </a:cubicBezTo>
                  <a:cubicBezTo>
                    <a:pt x="365" y="73"/>
                    <a:pt x="366" y="72"/>
                    <a:pt x="367" y="71"/>
                  </a:cubicBezTo>
                  <a:cubicBezTo>
                    <a:pt x="367" y="71"/>
                    <a:pt x="367" y="70"/>
                    <a:pt x="367" y="69"/>
                  </a:cubicBezTo>
                  <a:lnTo>
                    <a:pt x="367" y="24"/>
                  </a:lnTo>
                  <a:close/>
                  <a:moveTo>
                    <a:pt x="306" y="5"/>
                  </a:moveTo>
                  <a:cubicBezTo>
                    <a:pt x="306" y="3"/>
                    <a:pt x="305" y="0"/>
                    <a:pt x="301" y="0"/>
                  </a:cubicBezTo>
                  <a:cubicBezTo>
                    <a:pt x="296" y="0"/>
                    <a:pt x="296" y="4"/>
                    <a:pt x="296" y="5"/>
                  </a:cubicBezTo>
                  <a:cubicBezTo>
                    <a:pt x="296" y="69"/>
                    <a:pt x="296" y="69"/>
                    <a:pt x="296" y="69"/>
                  </a:cubicBezTo>
                  <a:cubicBezTo>
                    <a:pt x="296" y="70"/>
                    <a:pt x="297" y="73"/>
                    <a:pt x="301" y="73"/>
                  </a:cubicBezTo>
                  <a:cubicBezTo>
                    <a:pt x="305" y="73"/>
                    <a:pt x="306" y="70"/>
                    <a:pt x="306" y="69"/>
                  </a:cubicBezTo>
                  <a:cubicBezTo>
                    <a:pt x="306" y="49"/>
                    <a:pt x="306" y="49"/>
                    <a:pt x="306" y="49"/>
                  </a:cubicBezTo>
                  <a:cubicBezTo>
                    <a:pt x="317" y="37"/>
                    <a:pt x="317" y="37"/>
                    <a:pt x="317" y="37"/>
                  </a:cubicBezTo>
                  <a:cubicBezTo>
                    <a:pt x="343" y="71"/>
                    <a:pt x="343" y="71"/>
                    <a:pt x="343" y="71"/>
                  </a:cubicBezTo>
                  <a:cubicBezTo>
                    <a:pt x="344" y="72"/>
                    <a:pt x="345" y="73"/>
                    <a:pt x="348" y="73"/>
                  </a:cubicBezTo>
                  <a:cubicBezTo>
                    <a:pt x="351" y="73"/>
                    <a:pt x="353" y="71"/>
                    <a:pt x="353" y="68"/>
                  </a:cubicBezTo>
                  <a:cubicBezTo>
                    <a:pt x="353" y="67"/>
                    <a:pt x="353" y="67"/>
                    <a:pt x="352" y="66"/>
                  </a:cubicBezTo>
                  <a:cubicBezTo>
                    <a:pt x="324" y="31"/>
                    <a:pt x="324" y="31"/>
                    <a:pt x="324" y="31"/>
                  </a:cubicBezTo>
                  <a:cubicBezTo>
                    <a:pt x="347" y="8"/>
                    <a:pt x="347" y="8"/>
                    <a:pt x="347" y="8"/>
                  </a:cubicBezTo>
                  <a:cubicBezTo>
                    <a:pt x="348" y="7"/>
                    <a:pt x="349" y="6"/>
                    <a:pt x="349" y="5"/>
                  </a:cubicBezTo>
                  <a:cubicBezTo>
                    <a:pt x="349" y="3"/>
                    <a:pt x="347" y="0"/>
                    <a:pt x="344" y="0"/>
                  </a:cubicBezTo>
                  <a:cubicBezTo>
                    <a:pt x="342" y="0"/>
                    <a:pt x="341" y="1"/>
                    <a:pt x="341" y="2"/>
                  </a:cubicBezTo>
                  <a:cubicBezTo>
                    <a:pt x="306" y="37"/>
                    <a:pt x="306" y="37"/>
                    <a:pt x="306" y="37"/>
                  </a:cubicBezTo>
                  <a:lnTo>
                    <a:pt x="306" y="5"/>
                  </a:lnTo>
                  <a:close/>
                  <a:moveTo>
                    <a:pt x="264" y="35"/>
                  </a:moveTo>
                  <a:cubicBezTo>
                    <a:pt x="263" y="35"/>
                    <a:pt x="260" y="35"/>
                    <a:pt x="260" y="39"/>
                  </a:cubicBezTo>
                  <a:cubicBezTo>
                    <a:pt x="260" y="43"/>
                    <a:pt x="263" y="43"/>
                    <a:pt x="264" y="43"/>
                  </a:cubicBezTo>
                  <a:cubicBezTo>
                    <a:pt x="282" y="43"/>
                    <a:pt x="282" y="43"/>
                    <a:pt x="282" y="43"/>
                  </a:cubicBezTo>
                  <a:cubicBezTo>
                    <a:pt x="285" y="43"/>
                    <a:pt x="286" y="42"/>
                    <a:pt x="286" y="39"/>
                  </a:cubicBezTo>
                  <a:cubicBezTo>
                    <a:pt x="286" y="35"/>
                    <a:pt x="283" y="35"/>
                    <a:pt x="282" y="35"/>
                  </a:cubicBezTo>
                  <a:lnTo>
                    <a:pt x="264" y="35"/>
                  </a:lnTo>
                  <a:close/>
                  <a:moveTo>
                    <a:pt x="228" y="66"/>
                  </a:moveTo>
                  <a:cubicBezTo>
                    <a:pt x="223" y="66"/>
                    <a:pt x="219" y="64"/>
                    <a:pt x="217" y="61"/>
                  </a:cubicBezTo>
                  <a:cubicBezTo>
                    <a:pt x="214" y="57"/>
                    <a:pt x="213" y="52"/>
                    <a:pt x="213" y="47"/>
                  </a:cubicBezTo>
                  <a:cubicBezTo>
                    <a:pt x="213" y="42"/>
                    <a:pt x="214" y="36"/>
                    <a:pt x="216" y="33"/>
                  </a:cubicBezTo>
                  <a:cubicBezTo>
                    <a:pt x="220" y="27"/>
                    <a:pt x="226" y="27"/>
                    <a:pt x="228" y="27"/>
                  </a:cubicBezTo>
                  <a:cubicBezTo>
                    <a:pt x="241" y="27"/>
                    <a:pt x="244" y="37"/>
                    <a:pt x="244" y="47"/>
                  </a:cubicBezTo>
                  <a:cubicBezTo>
                    <a:pt x="244" y="50"/>
                    <a:pt x="244" y="56"/>
                    <a:pt x="240" y="61"/>
                  </a:cubicBezTo>
                  <a:cubicBezTo>
                    <a:pt x="237" y="65"/>
                    <a:pt x="233" y="66"/>
                    <a:pt x="228" y="66"/>
                  </a:cubicBezTo>
                  <a:moveTo>
                    <a:pt x="254" y="46"/>
                  </a:moveTo>
                  <a:cubicBezTo>
                    <a:pt x="254" y="29"/>
                    <a:pt x="244" y="19"/>
                    <a:pt x="229" y="19"/>
                  </a:cubicBezTo>
                  <a:cubicBezTo>
                    <a:pt x="224" y="19"/>
                    <a:pt x="216" y="20"/>
                    <a:pt x="210" y="27"/>
                  </a:cubicBezTo>
                  <a:cubicBezTo>
                    <a:pt x="204" y="33"/>
                    <a:pt x="203" y="42"/>
                    <a:pt x="203" y="47"/>
                  </a:cubicBezTo>
                  <a:cubicBezTo>
                    <a:pt x="203" y="50"/>
                    <a:pt x="203" y="60"/>
                    <a:pt x="210" y="67"/>
                  </a:cubicBezTo>
                  <a:cubicBezTo>
                    <a:pt x="216" y="73"/>
                    <a:pt x="223" y="74"/>
                    <a:pt x="228" y="74"/>
                  </a:cubicBezTo>
                  <a:cubicBezTo>
                    <a:pt x="233" y="74"/>
                    <a:pt x="241" y="73"/>
                    <a:pt x="247" y="66"/>
                  </a:cubicBezTo>
                  <a:cubicBezTo>
                    <a:pt x="253" y="60"/>
                    <a:pt x="254" y="51"/>
                    <a:pt x="254" y="46"/>
                  </a:cubicBezTo>
                  <a:moveTo>
                    <a:pt x="182" y="24"/>
                  </a:moveTo>
                  <a:cubicBezTo>
                    <a:pt x="182" y="22"/>
                    <a:pt x="181" y="19"/>
                    <a:pt x="177" y="19"/>
                  </a:cubicBezTo>
                  <a:cubicBezTo>
                    <a:pt x="173" y="19"/>
                    <a:pt x="173" y="22"/>
                    <a:pt x="173" y="24"/>
                  </a:cubicBezTo>
                  <a:cubicBezTo>
                    <a:pt x="173" y="69"/>
                    <a:pt x="173" y="69"/>
                    <a:pt x="173" y="69"/>
                  </a:cubicBezTo>
                  <a:cubicBezTo>
                    <a:pt x="173" y="71"/>
                    <a:pt x="173" y="73"/>
                    <a:pt x="177" y="73"/>
                  </a:cubicBezTo>
                  <a:cubicBezTo>
                    <a:pt x="182" y="73"/>
                    <a:pt x="182" y="71"/>
                    <a:pt x="182" y="69"/>
                  </a:cubicBezTo>
                  <a:cubicBezTo>
                    <a:pt x="182" y="49"/>
                    <a:pt x="182" y="49"/>
                    <a:pt x="182" y="49"/>
                  </a:cubicBezTo>
                  <a:cubicBezTo>
                    <a:pt x="182" y="43"/>
                    <a:pt x="182" y="36"/>
                    <a:pt x="189" y="31"/>
                  </a:cubicBezTo>
                  <a:cubicBezTo>
                    <a:pt x="191" y="29"/>
                    <a:pt x="194" y="29"/>
                    <a:pt x="197" y="28"/>
                  </a:cubicBezTo>
                  <a:cubicBezTo>
                    <a:pt x="198" y="28"/>
                    <a:pt x="201" y="28"/>
                    <a:pt x="201" y="24"/>
                  </a:cubicBezTo>
                  <a:cubicBezTo>
                    <a:pt x="201" y="19"/>
                    <a:pt x="196" y="19"/>
                    <a:pt x="195" y="19"/>
                  </a:cubicBezTo>
                  <a:cubicBezTo>
                    <a:pt x="189" y="19"/>
                    <a:pt x="183" y="23"/>
                    <a:pt x="182" y="29"/>
                  </a:cubicBezTo>
                  <a:lnTo>
                    <a:pt x="182" y="24"/>
                  </a:lnTo>
                  <a:close/>
                  <a:moveTo>
                    <a:pt x="151" y="47"/>
                  </a:moveTo>
                  <a:cubicBezTo>
                    <a:pt x="151" y="49"/>
                    <a:pt x="151" y="60"/>
                    <a:pt x="142" y="65"/>
                  </a:cubicBezTo>
                  <a:cubicBezTo>
                    <a:pt x="140" y="66"/>
                    <a:pt x="138" y="66"/>
                    <a:pt x="136" y="66"/>
                  </a:cubicBezTo>
                  <a:cubicBezTo>
                    <a:pt x="124" y="66"/>
                    <a:pt x="121" y="55"/>
                    <a:pt x="121" y="47"/>
                  </a:cubicBezTo>
                  <a:cubicBezTo>
                    <a:pt x="121" y="44"/>
                    <a:pt x="122" y="42"/>
                    <a:pt x="122" y="40"/>
                  </a:cubicBezTo>
                  <a:cubicBezTo>
                    <a:pt x="123" y="32"/>
                    <a:pt x="127" y="27"/>
                    <a:pt x="135" y="27"/>
                  </a:cubicBezTo>
                  <a:cubicBezTo>
                    <a:pt x="139" y="27"/>
                    <a:pt x="144" y="28"/>
                    <a:pt x="148" y="33"/>
                  </a:cubicBezTo>
                  <a:cubicBezTo>
                    <a:pt x="150" y="37"/>
                    <a:pt x="151" y="42"/>
                    <a:pt x="151" y="47"/>
                  </a:cubicBezTo>
                  <a:moveTo>
                    <a:pt x="160" y="5"/>
                  </a:moveTo>
                  <a:cubicBezTo>
                    <a:pt x="160" y="3"/>
                    <a:pt x="159" y="2"/>
                    <a:pt x="157" y="1"/>
                  </a:cubicBezTo>
                  <a:cubicBezTo>
                    <a:pt x="156" y="0"/>
                    <a:pt x="155" y="0"/>
                    <a:pt x="155" y="0"/>
                  </a:cubicBezTo>
                  <a:cubicBezTo>
                    <a:pt x="153" y="0"/>
                    <a:pt x="152" y="1"/>
                    <a:pt x="151" y="3"/>
                  </a:cubicBezTo>
                  <a:cubicBezTo>
                    <a:pt x="151" y="3"/>
                    <a:pt x="151" y="4"/>
                    <a:pt x="151" y="5"/>
                  </a:cubicBezTo>
                  <a:cubicBezTo>
                    <a:pt x="151" y="27"/>
                    <a:pt x="151" y="27"/>
                    <a:pt x="151" y="27"/>
                  </a:cubicBezTo>
                  <a:cubicBezTo>
                    <a:pt x="149" y="25"/>
                    <a:pt x="145" y="19"/>
                    <a:pt x="134" y="19"/>
                  </a:cubicBezTo>
                  <a:cubicBezTo>
                    <a:pt x="117" y="19"/>
                    <a:pt x="112" y="33"/>
                    <a:pt x="112" y="46"/>
                  </a:cubicBezTo>
                  <a:cubicBezTo>
                    <a:pt x="112" y="61"/>
                    <a:pt x="118" y="74"/>
                    <a:pt x="134" y="74"/>
                  </a:cubicBezTo>
                  <a:cubicBezTo>
                    <a:pt x="139" y="74"/>
                    <a:pt x="143" y="73"/>
                    <a:pt x="146" y="71"/>
                  </a:cubicBezTo>
                  <a:cubicBezTo>
                    <a:pt x="149" y="69"/>
                    <a:pt x="150" y="68"/>
                    <a:pt x="151" y="67"/>
                  </a:cubicBezTo>
                  <a:cubicBezTo>
                    <a:pt x="151" y="69"/>
                    <a:pt x="151" y="70"/>
                    <a:pt x="151" y="71"/>
                  </a:cubicBezTo>
                  <a:cubicBezTo>
                    <a:pt x="151" y="72"/>
                    <a:pt x="153" y="73"/>
                    <a:pt x="155" y="73"/>
                  </a:cubicBezTo>
                  <a:cubicBezTo>
                    <a:pt x="159" y="73"/>
                    <a:pt x="160" y="70"/>
                    <a:pt x="160" y="69"/>
                  </a:cubicBezTo>
                  <a:lnTo>
                    <a:pt x="160" y="5"/>
                  </a:lnTo>
                  <a:close/>
                  <a:moveTo>
                    <a:pt x="73" y="22"/>
                  </a:moveTo>
                  <a:cubicBezTo>
                    <a:pt x="73" y="21"/>
                    <a:pt x="72" y="19"/>
                    <a:pt x="69" y="19"/>
                  </a:cubicBezTo>
                  <a:cubicBezTo>
                    <a:pt x="66" y="19"/>
                    <a:pt x="64" y="21"/>
                    <a:pt x="64" y="24"/>
                  </a:cubicBezTo>
                  <a:cubicBezTo>
                    <a:pt x="64" y="25"/>
                    <a:pt x="64" y="25"/>
                    <a:pt x="64" y="26"/>
                  </a:cubicBezTo>
                  <a:cubicBezTo>
                    <a:pt x="83" y="73"/>
                    <a:pt x="83" y="73"/>
                    <a:pt x="83" y="73"/>
                  </a:cubicBezTo>
                  <a:cubicBezTo>
                    <a:pt x="81" y="77"/>
                    <a:pt x="81" y="78"/>
                    <a:pt x="79" y="80"/>
                  </a:cubicBezTo>
                  <a:cubicBezTo>
                    <a:pt x="78" y="82"/>
                    <a:pt x="75" y="83"/>
                    <a:pt x="73" y="83"/>
                  </a:cubicBezTo>
                  <a:cubicBezTo>
                    <a:pt x="72" y="83"/>
                    <a:pt x="69" y="82"/>
                    <a:pt x="69" y="82"/>
                  </a:cubicBezTo>
                  <a:cubicBezTo>
                    <a:pt x="68" y="82"/>
                    <a:pt x="67" y="82"/>
                    <a:pt x="67" y="83"/>
                  </a:cubicBezTo>
                  <a:cubicBezTo>
                    <a:pt x="66" y="83"/>
                    <a:pt x="66" y="85"/>
                    <a:pt x="66" y="86"/>
                  </a:cubicBezTo>
                  <a:cubicBezTo>
                    <a:pt x="66" y="90"/>
                    <a:pt x="68" y="91"/>
                    <a:pt x="73" y="91"/>
                  </a:cubicBezTo>
                  <a:cubicBezTo>
                    <a:pt x="85" y="91"/>
                    <a:pt x="88" y="84"/>
                    <a:pt x="91" y="74"/>
                  </a:cubicBezTo>
                  <a:cubicBezTo>
                    <a:pt x="108" y="25"/>
                    <a:pt x="108" y="25"/>
                    <a:pt x="108" y="25"/>
                  </a:cubicBezTo>
                  <a:cubicBezTo>
                    <a:pt x="108" y="25"/>
                    <a:pt x="108" y="24"/>
                    <a:pt x="108" y="24"/>
                  </a:cubicBezTo>
                  <a:cubicBezTo>
                    <a:pt x="108" y="21"/>
                    <a:pt x="106" y="19"/>
                    <a:pt x="103" y="19"/>
                  </a:cubicBezTo>
                  <a:cubicBezTo>
                    <a:pt x="100" y="19"/>
                    <a:pt x="99" y="21"/>
                    <a:pt x="99" y="22"/>
                  </a:cubicBezTo>
                  <a:cubicBezTo>
                    <a:pt x="91" y="47"/>
                    <a:pt x="91" y="47"/>
                    <a:pt x="91" y="47"/>
                  </a:cubicBezTo>
                  <a:cubicBezTo>
                    <a:pt x="91" y="48"/>
                    <a:pt x="89" y="53"/>
                    <a:pt x="89" y="54"/>
                  </a:cubicBezTo>
                  <a:cubicBezTo>
                    <a:pt x="88" y="57"/>
                    <a:pt x="87" y="59"/>
                    <a:pt x="87" y="62"/>
                  </a:cubicBezTo>
                  <a:cubicBezTo>
                    <a:pt x="86" y="60"/>
                    <a:pt x="86" y="58"/>
                    <a:pt x="85" y="54"/>
                  </a:cubicBezTo>
                  <a:lnTo>
                    <a:pt x="73" y="22"/>
                  </a:lnTo>
                  <a:close/>
                  <a:moveTo>
                    <a:pt x="47" y="69"/>
                  </a:moveTo>
                  <a:cubicBezTo>
                    <a:pt x="47" y="70"/>
                    <a:pt x="48" y="73"/>
                    <a:pt x="52" y="73"/>
                  </a:cubicBezTo>
                  <a:cubicBezTo>
                    <a:pt x="54" y="73"/>
                    <a:pt x="56" y="72"/>
                    <a:pt x="56" y="71"/>
                  </a:cubicBezTo>
                  <a:cubicBezTo>
                    <a:pt x="57" y="70"/>
                    <a:pt x="57" y="70"/>
                    <a:pt x="57" y="69"/>
                  </a:cubicBezTo>
                  <a:cubicBezTo>
                    <a:pt x="57" y="5"/>
                    <a:pt x="57" y="5"/>
                    <a:pt x="57" y="5"/>
                  </a:cubicBezTo>
                  <a:cubicBezTo>
                    <a:pt x="57" y="4"/>
                    <a:pt x="56" y="0"/>
                    <a:pt x="52" y="0"/>
                  </a:cubicBezTo>
                  <a:cubicBezTo>
                    <a:pt x="49" y="0"/>
                    <a:pt x="48" y="2"/>
                    <a:pt x="48" y="3"/>
                  </a:cubicBezTo>
                  <a:cubicBezTo>
                    <a:pt x="47" y="3"/>
                    <a:pt x="47" y="4"/>
                    <a:pt x="47" y="5"/>
                  </a:cubicBezTo>
                  <a:cubicBezTo>
                    <a:pt x="47" y="32"/>
                    <a:pt x="47" y="32"/>
                    <a:pt x="47" y="32"/>
                  </a:cubicBezTo>
                  <a:cubicBezTo>
                    <a:pt x="10" y="32"/>
                    <a:pt x="10" y="32"/>
                    <a:pt x="10" y="32"/>
                  </a:cubicBezTo>
                  <a:cubicBezTo>
                    <a:pt x="10" y="5"/>
                    <a:pt x="10" y="5"/>
                    <a:pt x="10" y="5"/>
                  </a:cubicBezTo>
                  <a:cubicBezTo>
                    <a:pt x="10" y="3"/>
                    <a:pt x="10" y="2"/>
                    <a:pt x="8" y="1"/>
                  </a:cubicBezTo>
                  <a:cubicBezTo>
                    <a:pt x="7" y="0"/>
                    <a:pt x="6" y="0"/>
                    <a:pt x="5" y="0"/>
                  </a:cubicBezTo>
                  <a:cubicBezTo>
                    <a:pt x="1" y="0"/>
                    <a:pt x="0" y="4"/>
                    <a:pt x="0" y="5"/>
                  </a:cubicBezTo>
                  <a:cubicBezTo>
                    <a:pt x="0" y="69"/>
                    <a:pt x="0" y="69"/>
                    <a:pt x="0" y="69"/>
                  </a:cubicBezTo>
                  <a:cubicBezTo>
                    <a:pt x="0" y="70"/>
                    <a:pt x="1" y="72"/>
                    <a:pt x="3" y="73"/>
                  </a:cubicBezTo>
                  <a:cubicBezTo>
                    <a:pt x="3" y="73"/>
                    <a:pt x="4" y="73"/>
                    <a:pt x="5" y="73"/>
                  </a:cubicBezTo>
                  <a:cubicBezTo>
                    <a:pt x="9" y="73"/>
                    <a:pt x="10" y="70"/>
                    <a:pt x="10" y="69"/>
                  </a:cubicBezTo>
                  <a:cubicBezTo>
                    <a:pt x="10" y="40"/>
                    <a:pt x="10" y="40"/>
                    <a:pt x="10" y="40"/>
                  </a:cubicBezTo>
                  <a:cubicBezTo>
                    <a:pt x="47" y="40"/>
                    <a:pt x="47" y="40"/>
                    <a:pt x="47" y="40"/>
                  </a:cubicBezTo>
                  <a:lnTo>
                    <a:pt x="47" y="69"/>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4">
              <a:extLst>
                <a:ext uri="{FF2B5EF4-FFF2-40B4-BE49-F238E27FC236}">
                  <a16:creationId xmlns:a16="http://schemas.microsoft.com/office/drawing/2014/main" id="{428B5FFB-98B0-4849-9E8F-1CE8E38839B6}"/>
                </a:ext>
              </a:extLst>
            </p:cNvPr>
            <p:cNvSpPr>
              <a:spLocks noEditPoints="1"/>
            </p:cNvSpPr>
            <p:nvPr/>
          </p:nvSpPr>
          <p:spPr bwMode="auto">
            <a:xfrm>
              <a:off x="9193213" y="6146800"/>
              <a:ext cx="1274763" cy="330200"/>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1" name="White Frame">
            <a:extLst>
              <a:ext uri="{FF2B5EF4-FFF2-40B4-BE49-F238E27FC236}">
                <a16:creationId xmlns:a16="http://schemas.microsoft.com/office/drawing/2014/main" id="{7843285F-0DD3-4191-B086-35A68CA43A4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151013374"/>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sp>
        <p:nvSpPr>
          <p:cNvPr id="14" name="Navina">
            <a:extLst>
              <a:ext uri="{FF2B5EF4-FFF2-40B4-BE49-F238E27FC236}">
                <a16:creationId xmlns:a16="http://schemas.microsoft.com/office/drawing/2014/main" id="{88703749-B591-4C0F-BD0A-30AE1D4E5357}"/>
              </a:ext>
            </a:extLst>
          </p:cNvPr>
          <p:cNvSpPr>
            <a:spLocks noEditPoints="1"/>
          </p:cNvSpPr>
          <p:nvPr userDrawn="1"/>
        </p:nvSpPr>
        <p:spPr bwMode="auto">
          <a:xfrm>
            <a:off x="10445752" y="6146800"/>
            <a:ext cx="1420812"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pic>
        <p:nvPicPr>
          <p:cNvPr id="8" name="White Frame">
            <a:extLst>
              <a:ext uri="{FF2B5EF4-FFF2-40B4-BE49-F238E27FC236}">
                <a16:creationId xmlns:a16="http://schemas.microsoft.com/office/drawing/2014/main" id="{BA472455-EDD4-4D89-A8BA-B172FD7D984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923116092"/>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16" name="Navina Smart">
            <a:extLst>
              <a:ext uri="{FF2B5EF4-FFF2-40B4-BE49-F238E27FC236}">
                <a16:creationId xmlns:a16="http://schemas.microsoft.com/office/drawing/2014/main" id="{66AD731D-9266-42ED-A6C6-62419BA18C38}"/>
              </a:ext>
            </a:extLst>
          </p:cNvPr>
          <p:cNvGrpSpPr/>
          <p:nvPr userDrawn="1"/>
        </p:nvGrpSpPr>
        <p:grpSpPr>
          <a:xfrm>
            <a:off x="9503866" y="6146799"/>
            <a:ext cx="2271712" cy="331787"/>
            <a:chOff x="3827463" y="-796925"/>
            <a:chExt cx="2271712" cy="331787"/>
          </a:xfrm>
        </p:grpSpPr>
        <p:sp>
          <p:nvSpPr>
            <p:cNvPr id="17" name="Freeform 5">
              <a:extLst>
                <a:ext uri="{FF2B5EF4-FFF2-40B4-BE49-F238E27FC236}">
                  <a16:creationId xmlns:a16="http://schemas.microsoft.com/office/drawing/2014/main" id="{3CB882FA-7146-4310-93AD-3EFC83B6E634}"/>
                </a:ext>
              </a:extLst>
            </p:cNvPr>
            <p:cNvSpPr>
              <a:spLocks noEditPoints="1"/>
            </p:cNvSpPr>
            <p:nvPr userDrawn="1"/>
          </p:nvSpPr>
          <p:spPr bwMode="auto">
            <a:xfrm>
              <a:off x="5262563" y="-709613"/>
              <a:ext cx="836612" cy="241300"/>
            </a:xfrm>
            <a:custGeom>
              <a:avLst/>
              <a:gdLst>
                <a:gd name="T0" fmla="*/ 257 w 263"/>
                <a:gd name="T1" fmla="*/ 73 h 74"/>
                <a:gd name="T2" fmla="*/ 258 w 263"/>
                <a:gd name="T3" fmla="*/ 66 h 74"/>
                <a:gd name="T4" fmla="*/ 252 w 263"/>
                <a:gd name="T5" fmla="*/ 54 h 74"/>
                <a:gd name="T6" fmla="*/ 258 w 263"/>
                <a:gd name="T7" fmla="*/ 28 h 74"/>
                <a:gd name="T8" fmla="*/ 258 w 263"/>
                <a:gd name="T9" fmla="*/ 20 h 74"/>
                <a:gd name="T10" fmla="*/ 252 w 263"/>
                <a:gd name="T11" fmla="*/ 8 h 74"/>
                <a:gd name="T12" fmla="*/ 243 w 263"/>
                <a:gd name="T13" fmla="*/ 8 h 74"/>
                <a:gd name="T14" fmla="*/ 237 w 263"/>
                <a:gd name="T15" fmla="*/ 20 h 74"/>
                <a:gd name="T16" fmla="*/ 237 w 263"/>
                <a:gd name="T17" fmla="*/ 28 h 74"/>
                <a:gd name="T18" fmla="*/ 243 w 263"/>
                <a:gd name="T19" fmla="*/ 58 h 74"/>
                <a:gd name="T20" fmla="*/ 209 w 263"/>
                <a:gd name="T21" fmla="*/ 19 h 74"/>
                <a:gd name="T22" fmla="*/ 205 w 263"/>
                <a:gd name="T23" fmla="*/ 69 h 74"/>
                <a:gd name="T24" fmla="*/ 214 w 263"/>
                <a:gd name="T25" fmla="*/ 69 h 74"/>
                <a:gd name="T26" fmla="*/ 221 w 263"/>
                <a:gd name="T27" fmla="*/ 31 h 74"/>
                <a:gd name="T28" fmla="*/ 233 w 263"/>
                <a:gd name="T29" fmla="*/ 24 h 74"/>
                <a:gd name="T30" fmla="*/ 214 w 263"/>
                <a:gd name="T31" fmla="*/ 29 h 74"/>
                <a:gd name="T32" fmla="*/ 176 w 263"/>
                <a:gd name="T33" fmla="*/ 47 h 74"/>
                <a:gd name="T34" fmla="*/ 180 w 263"/>
                <a:gd name="T35" fmla="*/ 61 h 74"/>
                <a:gd name="T36" fmla="*/ 159 w 263"/>
                <a:gd name="T37" fmla="*/ 58 h 74"/>
                <a:gd name="T38" fmla="*/ 171 w 263"/>
                <a:gd name="T39" fmla="*/ 49 h 74"/>
                <a:gd name="T40" fmla="*/ 192 w 263"/>
                <a:gd name="T41" fmla="*/ 39 h 74"/>
                <a:gd name="T42" fmla="*/ 172 w 263"/>
                <a:gd name="T43" fmla="*/ 19 h 74"/>
                <a:gd name="T44" fmla="*/ 152 w 263"/>
                <a:gd name="T45" fmla="*/ 33 h 74"/>
                <a:gd name="T46" fmla="*/ 161 w 263"/>
                <a:gd name="T47" fmla="*/ 34 h 74"/>
                <a:gd name="T48" fmla="*/ 183 w 263"/>
                <a:gd name="T49" fmla="*/ 35 h 74"/>
                <a:gd name="T50" fmla="*/ 174 w 263"/>
                <a:gd name="T51" fmla="*/ 41 h 74"/>
                <a:gd name="T52" fmla="*/ 150 w 263"/>
                <a:gd name="T53" fmla="*/ 58 h 74"/>
                <a:gd name="T54" fmla="*/ 183 w 263"/>
                <a:gd name="T55" fmla="*/ 66 h 74"/>
                <a:gd name="T56" fmla="*/ 188 w 263"/>
                <a:gd name="T57" fmla="*/ 73 h 74"/>
                <a:gd name="T58" fmla="*/ 192 w 263"/>
                <a:gd name="T59" fmla="*/ 39 h 74"/>
                <a:gd name="T60" fmla="*/ 71 w 263"/>
                <a:gd name="T61" fmla="*/ 73 h 74"/>
                <a:gd name="T62" fmla="*/ 76 w 263"/>
                <a:gd name="T63" fmla="*/ 69 h 74"/>
                <a:gd name="T64" fmla="*/ 79 w 263"/>
                <a:gd name="T65" fmla="*/ 33 h 74"/>
                <a:gd name="T66" fmla="*/ 98 w 263"/>
                <a:gd name="T67" fmla="*/ 36 h 74"/>
                <a:gd name="T68" fmla="*/ 98 w 263"/>
                <a:gd name="T69" fmla="*/ 69 h 74"/>
                <a:gd name="T70" fmla="*/ 103 w 263"/>
                <a:gd name="T71" fmla="*/ 73 h 74"/>
                <a:gd name="T72" fmla="*/ 108 w 263"/>
                <a:gd name="T73" fmla="*/ 69 h 74"/>
                <a:gd name="T74" fmla="*/ 110 w 263"/>
                <a:gd name="T75" fmla="*/ 33 h 74"/>
                <a:gd name="T76" fmla="*/ 130 w 263"/>
                <a:gd name="T77" fmla="*/ 38 h 74"/>
                <a:gd name="T78" fmla="*/ 130 w 263"/>
                <a:gd name="T79" fmla="*/ 69 h 74"/>
                <a:gd name="T80" fmla="*/ 135 w 263"/>
                <a:gd name="T81" fmla="*/ 73 h 74"/>
                <a:gd name="T82" fmla="*/ 140 w 263"/>
                <a:gd name="T83" fmla="*/ 38 h 74"/>
                <a:gd name="T84" fmla="*/ 122 w 263"/>
                <a:gd name="T85" fmla="*/ 19 h 74"/>
                <a:gd name="T86" fmla="*/ 100 w 263"/>
                <a:gd name="T87" fmla="*/ 21 h 74"/>
                <a:gd name="T88" fmla="*/ 76 w 263"/>
                <a:gd name="T89" fmla="*/ 26 h 74"/>
                <a:gd name="T90" fmla="*/ 69 w 263"/>
                <a:gd name="T91" fmla="*/ 20 h 74"/>
                <a:gd name="T92" fmla="*/ 67 w 263"/>
                <a:gd name="T93" fmla="*/ 69 h 74"/>
                <a:gd name="T94" fmla="*/ 16 w 263"/>
                <a:gd name="T95" fmla="*/ 25 h 74"/>
                <a:gd name="T96" fmla="*/ 18 w 263"/>
                <a:gd name="T97" fmla="*/ 10 h 74"/>
                <a:gd name="T98" fmla="*/ 43 w 263"/>
                <a:gd name="T99" fmla="*/ 17 h 74"/>
                <a:gd name="T100" fmla="*/ 48 w 263"/>
                <a:gd name="T101" fmla="*/ 22 h 74"/>
                <a:gd name="T102" fmla="*/ 47 w 263"/>
                <a:gd name="T103" fmla="*/ 5 h 74"/>
                <a:gd name="T104" fmla="*/ 4 w 263"/>
                <a:gd name="T105" fmla="*/ 20 h 74"/>
                <a:gd name="T106" fmla="*/ 21 w 263"/>
                <a:gd name="T107" fmla="*/ 38 h 74"/>
                <a:gd name="T108" fmla="*/ 41 w 263"/>
                <a:gd name="T109" fmla="*/ 46 h 74"/>
                <a:gd name="T110" fmla="*/ 41 w 263"/>
                <a:gd name="T111" fmla="*/ 62 h 74"/>
                <a:gd name="T112" fmla="*/ 16 w 263"/>
                <a:gd name="T113" fmla="*/ 62 h 74"/>
                <a:gd name="T114" fmla="*/ 6 w 263"/>
                <a:gd name="T115" fmla="*/ 49 h 74"/>
                <a:gd name="T116" fmla="*/ 9 w 263"/>
                <a:gd name="T117" fmla="*/ 68 h 74"/>
                <a:gd name="T118" fmla="*/ 55 w 263"/>
                <a:gd name="T119" fmla="*/ 53 h 74"/>
                <a:gd name="T120" fmla="*/ 26 w 263"/>
                <a:gd name="T121" fmla="*/ 2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 h="74">
                  <a:moveTo>
                    <a:pt x="243" y="58"/>
                  </a:moveTo>
                  <a:cubicBezTo>
                    <a:pt x="243" y="66"/>
                    <a:pt x="243" y="73"/>
                    <a:pt x="257" y="73"/>
                  </a:cubicBezTo>
                  <a:cubicBezTo>
                    <a:pt x="260" y="73"/>
                    <a:pt x="263" y="73"/>
                    <a:pt x="263" y="70"/>
                  </a:cubicBezTo>
                  <a:cubicBezTo>
                    <a:pt x="263" y="66"/>
                    <a:pt x="260" y="66"/>
                    <a:pt x="258" y="66"/>
                  </a:cubicBezTo>
                  <a:cubicBezTo>
                    <a:pt x="255" y="65"/>
                    <a:pt x="253" y="65"/>
                    <a:pt x="253" y="62"/>
                  </a:cubicBezTo>
                  <a:cubicBezTo>
                    <a:pt x="252" y="61"/>
                    <a:pt x="252" y="60"/>
                    <a:pt x="252" y="54"/>
                  </a:cubicBezTo>
                  <a:cubicBezTo>
                    <a:pt x="252" y="28"/>
                    <a:pt x="252" y="28"/>
                    <a:pt x="252" y="28"/>
                  </a:cubicBezTo>
                  <a:cubicBezTo>
                    <a:pt x="258" y="28"/>
                    <a:pt x="258" y="28"/>
                    <a:pt x="258" y="28"/>
                  </a:cubicBezTo>
                  <a:cubicBezTo>
                    <a:pt x="260" y="28"/>
                    <a:pt x="262" y="28"/>
                    <a:pt x="262" y="24"/>
                  </a:cubicBezTo>
                  <a:cubicBezTo>
                    <a:pt x="262" y="20"/>
                    <a:pt x="260" y="20"/>
                    <a:pt x="258" y="20"/>
                  </a:cubicBezTo>
                  <a:cubicBezTo>
                    <a:pt x="252" y="20"/>
                    <a:pt x="252" y="20"/>
                    <a:pt x="252" y="20"/>
                  </a:cubicBezTo>
                  <a:cubicBezTo>
                    <a:pt x="252" y="8"/>
                    <a:pt x="252" y="8"/>
                    <a:pt x="252" y="8"/>
                  </a:cubicBezTo>
                  <a:cubicBezTo>
                    <a:pt x="252" y="7"/>
                    <a:pt x="252" y="4"/>
                    <a:pt x="247" y="4"/>
                  </a:cubicBezTo>
                  <a:cubicBezTo>
                    <a:pt x="243" y="4"/>
                    <a:pt x="243" y="7"/>
                    <a:pt x="243" y="8"/>
                  </a:cubicBezTo>
                  <a:cubicBezTo>
                    <a:pt x="243" y="20"/>
                    <a:pt x="243" y="20"/>
                    <a:pt x="243" y="20"/>
                  </a:cubicBezTo>
                  <a:cubicBezTo>
                    <a:pt x="237" y="20"/>
                    <a:pt x="237" y="20"/>
                    <a:pt x="237" y="20"/>
                  </a:cubicBezTo>
                  <a:cubicBezTo>
                    <a:pt x="236" y="20"/>
                    <a:pt x="233" y="20"/>
                    <a:pt x="233" y="24"/>
                  </a:cubicBezTo>
                  <a:cubicBezTo>
                    <a:pt x="233" y="28"/>
                    <a:pt x="236" y="28"/>
                    <a:pt x="237" y="28"/>
                  </a:cubicBezTo>
                  <a:cubicBezTo>
                    <a:pt x="243" y="28"/>
                    <a:pt x="243" y="28"/>
                    <a:pt x="243" y="28"/>
                  </a:cubicBezTo>
                  <a:lnTo>
                    <a:pt x="243" y="58"/>
                  </a:lnTo>
                  <a:close/>
                  <a:moveTo>
                    <a:pt x="214" y="24"/>
                  </a:moveTo>
                  <a:cubicBezTo>
                    <a:pt x="214" y="22"/>
                    <a:pt x="213" y="19"/>
                    <a:pt x="209" y="19"/>
                  </a:cubicBezTo>
                  <a:cubicBezTo>
                    <a:pt x="205" y="19"/>
                    <a:pt x="205" y="22"/>
                    <a:pt x="205" y="24"/>
                  </a:cubicBezTo>
                  <a:cubicBezTo>
                    <a:pt x="205" y="69"/>
                    <a:pt x="205" y="69"/>
                    <a:pt x="205" y="69"/>
                  </a:cubicBezTo>
                  <a:cubicBezTo>
                    <a:pt x="205" y="71"/>
                    <a:pt x="205" y="73"/>
                    <a:pt x="209" y="73"/>
                  </a:cubicBezTo>
                  <a:cubicBezTo>
                    <a:pt x="214" y="73"/>
                    <a:pt x="214" y="71"/>
                    <a:pt x="214" y="69"/>
                  </a:cubicBezTo>
                  <a:cubicBezTo>
                    <a:pt x="214" y="49"/>
                    <a:pt x="214" y="49"/>
                    <a:pt x="214" y="49"/>
                  </a:cubicBezTo>
                  <a:cubicBezTo>
                    <a:pt x="214" y="43"/>
                    <a:pt x="214" y="36"/>
                    <a:pt x="221" y="31"/>
                  </a:cubicBezTo>
                  <a:cubicBezTo>
                    <a:pt x="224" y="29"/>
                    <a:pt x="226" y="29"/>
                    <a:pt x="229" y="28"/>
                  </a:cubicBezTo>
                  <a:cubicBezTo>
                    <a:pt x="230" y="28"/>
                    <a:pt x="233" y="28"/>
                    <a:pt x="233" y="24"/>
                  </a:cubicBezTo>
                  <a:cubicBezTo>
                    <a:pt x="233" y="19"/>
                    <a:pt x="229" y="19"/>
                    <a:pt x="227" y="19"/>
                  </a:cubicBezTo>
                  <a:cubicBezTo>
                    <a:pt x="221" y="19"/>
                    <a:pt x="216" y="23"/>
                    <a:pt x="214" y="29"/>
                  </a:cubicBezTo>
                  <a:lnTo>
                    <a:pt x="214" y="24"/>
                  </a:lnTo>
                  <a:close/>
                  <a:moveTo>
                    <a:pt x="176" y="47"/>
                  </a:moveTo>
                  <a:cubicBezTo>
                    <a:pt x="180" y="47"/>
                    <a:pt x="181" y="46"/>
                    <a:pt x="183" y="46"/>
                  </a:cubicBezTo>
                  <a:cubicBezTo>
                    <a:pt x="183" y="52"/>
                    <a:pt x="183" y="57"/>
                    <a:pt x="180" y="61"/>
                  </a:cubicBezTo>
                  <a:cubicBezTo>
                    <a:pt x="179" y="63"/>
                    <a:pt x="175" y="66"/>
                    <a:pt x="169" y="66"/>
                  </a:cubicBezTo>
                  <a:cubicBezTo>
                    <a:pt x="164" y="66"/>
                    <a:pt x="159" y="63"/>
                    <a:pt x="159" y="58"/>
                  </a:cubicBezTo>
                  <a:cubicBezTo>
                    <a:pt x="159" y="52"/>
                    <a:pt x="164" y="51"/>
                    <a:pt x="166" y="50"/>
                  </a:cubicBezTo>
                  <a:cubicBezTo>
                    <a:pt x="167" y="50"/>
                    <a:pt x="169" y="49"/>
                    <a:pt x="171" y="49"/>
                  </a:cubicBezTo>
                  <a:lnTo>
                    <a:pt x="176" y="47"/>
                  </a:lnTo>
                  <a:close/>
                  <a:moveTo>
                    <a:pt x="192" y="39"/>
                  </a:moveTo>
                  <a:cubicBezTo>
                    <a:pt x="192" y="34"/>
                    <a:pt x="192" y="29"/>
                    <a:pt x="188" y="25"/>
                  </a:cubicBezTo>
                  <a:cubicBezTo>
                    <a:pt x="184" y="20"/>
                    <a:pt x="178" y="19"/>
                    <a:pt x="172" y="19"/>
                  </a:cubicBezTo>
                  <a:cubicBezTo>
                    <a:pt x="165" y="19"/>
                    <a:pt x="158" y="21"/>
                    <a:pt x="154" y="27"/>
                  </a:cubicBezTo>
                  <a:cubicBezTo>
                    <a:pt x="153" y="28"/>
                    <a:pt x="152" y="31"/>
                    <a:pt x="152" y="33"/>
                  </a:cubicBezTo>
                  <a:cubicBezTo>
                    <a:pt x="152" y="35"/>
                    <a:pt x="153" y="37"/>
                    <a:pt x="157" y="37"/>
                  </a:cubicBezTo>
                  <a:cubicBezTo>
                    <a:pt x="160" y="37"/>
                    <a:pt x="161" y="35"/>
                    <a:pt x="161" y="34"/>
                  </a:cubicBezTo>
                  <a:cubicBezTo>
                    <a:pt x="162" y="31"/>
                    <a:pt x="164" y="27"/>
                    <a:pt x="172" y="27"/>
                  </a:cubicBezTo>
                  <a:cubicBezTo>
                    <a:pt x="174" y="27"/>
                    <a:pt x="183" y="27"/>
                    <a:pt x="183" y="35"/>
                  </a:cubicBezTo>
                  <a:cubicBezTo>
                    <a:pt x="183" y="38"/>
                    <a:pt x="182" y="39"/>
                    <a:pt x="180" y="39"/>
                  </a:cubicBezTo>
                  <a:cubicBezTo>
                    <a:pt x="179" y="40"/>
                    <a:pt x="177" y="40"/>
                    <a:pt x="174" y="41"/>
                  </a:cubicBezTo>
                  <a:cubicBezTo>
                    <a:pt x="165" y="42"/>
                    <a:pt x="165" y="42"/>
                    <a:pt x="165" y="42"/>
                  </a:cubicBezTo>
                  <a:cubicBezTo>
                    <a:pt x="160" y="44"/>
                    <a:pt x="150" y="46"/>
                    <a:pt x="150" y="58"/>
                  </a:cubicBezTo>
                  <a:cubicBezTo>
                    <a:pt x="150" y="67"/>
                    <a:pt x="156" y="74"/>
                    <a:pt x="167" y="74"/>
                  </a:cubicBezTo>
                  <a:cubicBezTo>
                    <a:pt x="171" y="74"/>
                    <a:pt x="178" y="73"/>
                    <a:pt x="183" y="66"/>
                  </a:cubicBezTo>
                  <a:cubicBezTo>
                    <a:pt x="183" y="70"/>
                    <a:pt x="183" y="70"/>
                    <a:pt x="184" y="71"/>
                  </a:cubicBezTo>
                  <a:cubicBezTo>
                    <a:pt x="184" y="73"/>
                    <a:pt x="186" y="73"/>
                    <a:pt x="188" y="73"/>
                  </a:cubicBezTo>
                  <a:cubicBezTo>
                    <a:pt x="191" y="73"/>
                    <a:pt x="192" y="71"/>
                    <a:pt x="192" y="69"/>
                  </a:cubicBezTo>
                  <a:lnTo>
                    <a:pt x="192" y="39"/>
                  </a:lnTo>
                  <a:close/>
                  <a:moveTo>
                    <a:pt x="67" y="69"/>
                  </a:moveTo>
                  <a:cubicBezTo>
                    <a:pt x="67" y="70"/>
                    <a:pt x="67" y="73"/>
                    <a:pt x="71" y="73"/>
                  </a:cubicBezTo>
                  <a:cubicBezTo>
                    <a:pt x="74" y="73"/>
                    <a:pt x="75" y="72"/>
                    <a:pt x="76" y="71"/>
                  </a:cubicBezTo>
                  <a:cubicBezTo>
                    <a:pt x="76" y="70"/>
                    <a:pt x="76" y="70"/>
                    <a:pt x="76" y="69"/>
                  </a:cubicBezTo>
                  <a:cubicBezTo>
                    <a:pt x="76" y="46"/>
                    <a:pt x="76" y="46"/>
                    <a:pt x="76" y="46"/>
                  </a:cubicBezTo>
                  <a:cubicBezTo>
                    <a:pt x="76" y="40"/>
                    <a:pt x="76" y="36"/>
                    <a:pt x="79" y="33"/>
                  </a:cubicBezTo>
                  <a:cubicBezTo>
                    <a:pt x="81" y="29"/>
                    <a:pt x="85" y="27"/>
                    <a:pt x="89" y="27"/>
                  </a:cubicBezTo>
                  <a:cubicBezTo>
                    <a:pt x="97" y="27"/>
                    <a:pt x="98" y="34"/>
                    <a:pt x="98" y="36"/>
                  </a:cubicBezTo>
                  <a:cubicBezTo>
                    <a:pt x="98" y="37"/>
                    <a:pt x="98" y="38"/>
                    <a:pt x="98" y="43"/>
                  </a:cubicBezTo>
                  <a:cubicBezTo>
                    <a:pt x="98" y="69"/>
                    <a:pt x="98" y="69"/>
                    <a:pt x="98" y="69"/>
                  </a:cubicBezTo>
                  <a:cubicBezTo>
                    <a:pt x="98" y="70"/>
                    <a:pt x="99" y="72"/>
                    <a:pt x="101" y="73"/>
                  </a:cubicBezTo>
                  <a:cubicBezTo>
                    <a:pt x="101" y="73"/>
                    <a:pt x="102" y="73"/>
                    <a:pt x="103" y="73"/>
                  </a:cubicBezTo>
                  <a:cubicBezTo>
                    <a:pt x="104" y="73"/>
                    <a:pt x="105" y="73"/>
                    <a:pt x="106" y="73"/>
                  </a:cubicBezTo>
                  <a:cubicBezTo>
                    <a:pt x="108" y="72"/>
                    <a:pt x="108" y="70"/>
                    <a:pt x="108" y="69"/>
                  </a:cubicBezTo>
                  <a:cubicBezTo>
                    <a:pt x="108" y="44"/>
                    <a:pt x="108" y="44"/>
                    <a:pt x="108" y="44"/>
                  </a:cubicBezTo>
                  <a:cubicBezTo>
                    <a:pt x="108" y="39"/>
                    <a:pt x="108" y="36"/>
                    <a:pt x="110" y="33"/>
                  </a:cubicBezTo>
                  <a:cubicBezTo>
                    <a:pt x="112" y="30"/>
                    <a:pt x="115" y="27"/>
                    <a:pt x="120" y="27"/>
                  </a:cubicBezTo>
                  <a:cubicBezTo>
                    <a:pt x="130" y="27"/>
                    <a:pt x="130" y="35"/>
                    <a:pt x="130" y="38"/>
                  </a:cubicBezTo>
                  <a:cubicBezTo>
                    <a:pt x="130" y="40"/>
                    <a:pt x="130" y="43"/>
                    <a:pt x="130" y="46"/>
                  </a:cubicBezTo>
                  <a:cubicBezTo>
                    <a:pt x="130" y="69"/>
                    <a:pt x="130" y="69"/>
                    <a:pt x="130" y="69"/>
                  </a:cubicBezTo>
                  <a:cubicBezTo>
                    <a:pt x="130" y="70"/>
                    <a:pt x="130" y="72"/>
                    <a:pt x="132" y="73"/>
                  </a:cubicBezTo>
                  <a:cubicBezTo>
                    <a:pt x="133" y="73"/>
                    <a:pt x="134" y="73"/>
                    <a:pt x="135" y="73"/>
                  </a:cubicBezTo>
                  <a:cubicBezTo>
                    <a:pt x="139" y="73"/>
                    <a:pt x="140" y="70"/>
                    <a:pt x="140" y="69"/>
                  </a:cubicBezTo>
                  <a:cubicBezTo>
                    <a:pt x="140" y="38"/>
                    <a:pt x="140" y="38"/>
                    <a:pt x="140" y="38"/>
                  </a:cubicBezTo>
                  <a:cubicBezTo>
                    <a:pt x="140" y="33"/>
                    <a:pt x="139" y="29"/>
                    <a:pt x="136" y="24"/>
                  </a:cubicBezTo>
                  <a:cubicBezTo>
                    <a:pt x="132" y="20"/>
                    <a:pt x="127" y="19"/>
                    <a:pt x="122" y="19"/>
                  </a:cubicBezTo>
                  <a:cubicBezTo>
                    <a:pt x="114" y="19"/>
                    <a:pt x="109" y="22"/>
                    <a:pt x="105" y="27"/>
                  </a:cubicBezTo>
                  <a:cubicBezTo>
                    <a:pt x="105" y="26"/>
                    <a:pt x="103" y="23"/>
                    <a:pt x="100" y="21"/>
                  </a:cubicBezTo>
                  <a:cubicBezTo>
                    <a:pt x="97" y="19"/>
                    <a:pt x="94" y="19"/>
                    <a:pt x="91" y="19"/>
                  </a:cubicBezTo>
                  <a:cubicBezTo>
                    <a:pt x="84" y="19"/>
                    <a:pt x="80" y="21"/>
                    <a:pt x="76" y="26"/>
                  </a:cubicBezTo>
                  <a:cubicBezTo>
                    <a:pt x="76" y="23"/>
                    <a:pt x="76" y="21"/>
                    <a:pt x="74" y="20"/>
                  </a:cubicBezTo>
                  <a:cubicBezTo>
                    <a:pt x="72" y="19"/>
                    <a:pt x="70" y="19"/>
                    <a:pt x="69" y="20"/>
                  </a:cubicBezTo>
                  <a:cubicBezTo>
                    <a:pt x="67" y="21"/>
                    <a:pt x="67" y="22"/>
                    <a:pt x="67" y="24"/>
                  </a:cubicBezTo>
                  <a:lnTo>
                    <a:pt x="67" y="69"/>
                  </a:lnTo>
                  <a:close/>
                  <a:moveTo>
                    <a:pt x="26" y="29"/>
                  </a:moveTo>
                  <a:cubicBezTo>
                    <a:pt x="22" y="28"/>
                    <a:pt x="18" y="27"/>
                    <a:pt x="16" y="25"/>
                  </a:cubicBezTo>
                  <a:cubicBezTo>
                    <a:pt x="16" y="25"/>
                    <a:pt x="14" y="23"/>
                    <a:pt x="14" y="19"/>
                  </a:cubicBezTo>
                  <a:cubicBezTo>
                    <a:pt x="14" y="15"/>
                    <a:pt x="15" y="12"/>
                    <a:pt x="18" y="10"/>
                  </a:cubicBezTo>
                  <a:cubicBezTo>
                    <a:pt x="20" y="9"/>
                    <a:pt x="24" y="8"/>
                    <a:pt x="28" y="8"/>
                  </a:cubicBezTo>
                  <a:cubicBezTo>
                    <a:pt x="39" y="8"/>
                    <a:pt x="42" y="14"/>
                    <a:pt x="43" y="17"/>
                  </a:cubicBezTo>
                  <a:cubicBezTo>
                    <a:pt x="44" y="18"/>
                    <a:pt x="45" y="20"/>
                    <a:pt x="45" y="20"/>
                  </a:cubicBezTo>
                  <a:cubicBezTo>
                    <a:pt x="46" y="22"/>
                    <a:pt x="47" y="22"/>
                    <a:pt x="48" y="22"/>
                  </a:cubicBezTo>
                  <a:cubicBezTo>
                    <a:pt x="51" y="22"/>
                    <a:pt x="53" y="20"/>
                    <a:pt x="53" y="17"/>
                  </a:cubicBezTo>
                  <a:cubicBezTo>
                    <a:pt x="53" y="15"/>
                    <a:pt x="51" y="9"/>
                    <a:pt x="47" y="5"/>
                  </a:cubicBezTo>
                  <a:cubicBezTo>
                    <a:pt x="41" y="0"/>
                    <a:pt x="33" y="0"/>
                    <a:pt x="28" y="0"/>
                  </a:cubicBezTo>
                  <a:cubicBezTo>
                    <a:pt x="12" y="0"/>
                    <a:pt x="4" y="8"/>
                    <a:pt x="4" y="20"/>
                  </a:cubicBezTo>
                  <a:cubicBezTo>
                    <a:pt x="4" y="31"/>
                    <a:pt x="11" y="34"/>
                    <a:pt x="13" y="35"/>
                  </a:cubicBezTo>
                  <a:cubicBezTo>
                    <a:pt x="15" y="36"/>
                    <a:pt x="18" y="37"/>
                    <a:pt x="21" y="38"/>
                  </a:cubicBezTo>
                  <a:cubicBezTo>
                    <a:pt x="28" y="40"/>
                    <a:pt x="28" y="40"/>
                    <a:pt x="28" y="40"/>
                  </a:cubicBezTo>
                  <a:cubicBezTo>
                    <a:pt x="34" y="42"/>
                    <a:pt x="38" y="43"/>
                    <a:pt x="41" y="46"/>
                  </a:cubicBezTo>
                  <a:cubicBezTo>
                    <a:pt x="43" y="47"/>
                    <a:pt x="45" y="50"/>
                    <a:pt x="45" y="54"/>
                  </a:cubicBezTo>
                  <a:cubicBezTo>
                    <a:pt x="45" y="57"/>
                    <a:pt x="43" y="60"/>
                    <a:pt x="41" y="62"/>
                  </a:cubicBezTo>
                  <a:cubicBezTo>
                    <a:pt x="37" y="65"/>
                    <a:pt x="31" y="65"/>
                    <a:pt x="29" y="65"/>
                  </a:cubicBezTo>
                  <a:cubicBezTo>
                    <a:pt x="26" y="65"/>
                    <a:pt x="21" y="65"/>
                    <a:pt x="16" y="62"/>
                  </a:cubicBezTo>
                  <a:cubicBezTo>
                    <a:pt x="12" y="59"/>
                    <a:pt x="11" y="55"/>
                    <a:pt x="10" y="52"/>
                  </a:cubicBezTo>
                  <a:cubicBezTo>
                    <a:pt x="10" y="50"/>
                    <a:pt x="9" y="49"/>
                    <a:pt x="6" y="49"/>
                  </a:cubicBezTo>
                  <a:cubicBezTo>
                    <a:pt x="4" y="49"/>
                    <a:pt x="0" y="50"/>
                    <a:pt x="0" y="54"/>
                  </a:cubicBezTo>
                  <a:cubicBezTo>
                    <a:pt x="0" y="55"/>
                    <a:pt x="2" y="63"/>
                    <a:pt x="9" y="68"/>
                  </a:cubicBezTo>
                  <a:cubicBezTo>
                    <a:pt x="14" y="72"/>
                    <a:pt x="21" y="74"/>
                    <a:pt x="28" y="74"/>
                  </a:cubicBezTo>
                  <a:cubicBezTo>
                    <a:pt x="40" y="74"/>
                    <a:pt x="55" y="69"/>
                    <a:pt x="55" y="53"/>
                  </a:cubicBezTo>
                  <a:cubicBezTo>
                    <a:pt x="55" y="37"/>
                    <a:pt x="43" y="34"/>
                    <a:pt x="35" y="32"/>
                  </a:cubicBezTo>
                  <a:lnTo>
                    <a:pt x="26" y="2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4A2726D5-A080-4CA7-9639-8742730B8B20}"/>
                </a:ext>
              </a:extLst>
            </p:cNvPr>
            <p:cNvSpPr>
              <a:spLocks noEditPoints="1"/>
            </p:cNvSpPr>
            <p:nvPr userDrawn="1"/>
          </p:nvSpPr>
          <p:spPr bwMode="auto">
            <a:xfrm>
              <a:off x="3827463" y="-796925"/>
              <a:ext cx="1416050"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1" name="White Frame">
            <a:extLst>
              <a:ext uri="{FF2B5EF4-FFF2-40B4-BE49-F238E27FC236}">
                <a16:creationId xmlns:a16="http://schemas.microsoft.com/office/drawing/2014/main" id="{588082D1-0FE1-41F9-A472-79CDABEB8F2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164339095"/>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Navina Classic">
            <a:extLst>
              <a:ext uri="{FF2B5EF4-FFF2-40B4-BE49-F238E27FC236}">
                <a16:creationId xmlns:a16="http://schemas.microsoft.com/office/drawing/2014/main" id="{9357385C-973E-453D-B7C0-79088BAD9CE0}"/>
              </a:ext>
            </a:extLst>
          </p:cNvPr>
          <p:cNvGrpSpPr/>
          <p:nvPr userDrawn="1"/>
        </p:nvGrpSpPr>
        <p:grpSpPr>
          <a:xfrm>
            <a:off x="9345116" y="6146799"/>
            <a:ext cx="2430462" cy="331788"/>
            <a:chOff x="4710113" y="-950913"/>
            <a:chExt cx="2430462" cy="331788"/>
          </a:xfrm>
        </p:grpSpPr>
        <p:sp>
          <p:nvSpPr>
            <p:cNvPr id="11" name="Freeform 5">
              <a:extLst>
                <a:ext uri="{FF2B5EF4-FFF2-40B4-BE49-F238E27FC236}">
                  <a16:creationId xmlns:a16="http://schemas.microsoft.com/office/drawing/2014/main" id="{E59D6842-FA9C-4BC4-99B3-062991EF052B}"/>
                </a:ext>
              </a:extLst>
            </p:cNvPr>
            <p:cNvSpPr>
              <a:spLocks noEditPoints="1"/>
            </p:cNvSpPr>
            <p:nvPr userDrawn="1"/>
          </p:nvSpPr>
          <p:spPr bwMode="auto">
            <a:xfrm>
              <a:off x="6151563" y="-863600"/>
              <a:ext cx="989012" cy="241300"/>
            </a:xfrm>
            <a:custGeom>
              <a:avLst/>
              <a:gdLst>
                <a:gd name="T0" fmla="*/ 288 w 311"/>
                <a:gd name="T1" fmla="*/ 27 h 74"/>
                <a:gd name="T2" fmla="*/ 309 w 311"/>
                <a:gd name="T3" fmla="*/ 34 h 74"/>
                <a:gd name="T4" fmla="*/ 265 w 311"/>
                <a:gd name="T5" fmla="*/ 35 h 74"/>
                <a:gd name="T6" fmla="*/ 308 w 311"/>
                <a:gd name="T7" fmla="*/ 63 h 74"/>
                <a:gd name="T8" fmla="*/ 301 w 311"/>
                <a:gd name="T9" fmla="*/ 57 h 74"/>
                <a:gd name="T10" fmla="*/ 248 w 311"/>
                <a:gd name="T11" fmla="*/ 12 h 74"/>
                <a:gd name="T12" fmla="*/ 242 w 311"/>
                <a:gd name="T13" fmla="*/ 6 h 74"/>
                <a:gd name="T14" fmla="*/ 243 w 311"/>
                <a:gd name="T15" fmla="*/ 24 h 74"/>
                <a:gd name="T16" fmla="*/ 252 w 311"/>
                <a:gd name="T17" fmla="*/ 71 h 74"/>
                <a:gd name="T18" fmla="*/ 212 w 311"/>
                <a:gd name="T19" fmla="*/ 40 h 74"/>
                <a:gd name="T20" fmla="*/ 212 w 311"/>
                <a:gd name="T21" fmla="*/ 26 h 74"/>
                <a:gd name="T22" fmla="*/ 232 w 311"/>
                <a:gd name="T23" fmla="*/ 33 h 74"/>
                <a:gd name="T24" fmla="*/ 208 w 311"/>
                <a:gd name="T25" fmla="*/ 49 h 74"/>
                <a:gd name="T26" fmla="*/ 213 w 311"/>
                <a:gd name="T27" fmla="*/ 67 h 74"/>
                <a:gd name="T28" fmla="*/ 197 w 311"/>
                <a:gd name="T29" fmla="*/ 54 h 74"/>
                <a:gd name="T30" fmla="*/ 213 w 311"/>
                <a:gd name="T31" fmla="*/ 74 h 74"/>
                <a:gd name="T32" fmla="*/ 218 w 311"/>
                <a:gd name="T33" fmla="*/ 42 h 74"/>
                <a:gd name="T34" fmla="*/ 155 w 311"/>
                <a:gd name="T35" fmla="*/ 33 h 74"/>
                <a:gd name="T36" fmla="*/ 176 w 311"/>
                <a:gd name="T37" fmla="*/ 33 h 74"/>
                <a:gd name="T38" fmla="*/ 165 w 311"/>
                <a:gd name="T39" fmla="*/ 19 h 74"/>
                <a:gd name="T40" fmla="*/ 166 w 311"/>
                <a:gd name="T41" fmla="*/ 50 h 74"/>
                <a:gd name="T42" fmla="*/ 155 w 311"/>
                <a:gd name="T43" fmla="*/ 62 h 74"/>
                <a:gd name="T44" fmla="*/ 144 w 311"/>
                <a:gd name="T45" fmla="*/ 58 h 74"/>
                <a:gd name="T46" fmla="*/ 179 w 311"/>
                <a:gd name="T47" fmla="*/ 70 h 74"/>
                <a:gd name="T48" fmla="*/ 164 w 311"/>
                <a:gd name="T49" fmla="*/ 40 h 74"/>
                <a:gd name="T50" fmla="*/ 123 w 311"/>
                <a:gd name="T51" fmla="*/ 61 h 74"/>
                <a:gd name="T52" fmla="*/ 108 w 311"/>
                <a:gd name="T53" fmla="*/ 50 h 74"/>
                <a:gd name="T54" fmla="*/ 134 w 311"/>
                <a:gd name="T55" fmla="*/ 39 h 74"/>
                <a:gd name="T56" fmla="*/ 97 w 311"/>
                <a:gd name="T57" fmla="*/ 27 h 74"/>
                <a:gd name="T58" fmla="*/ 104 w 311"/>
                <a:gd name="T59" fmla="*/ 34 h 74"/>
                <a:gd name="T60" fmla="*/ 123 w 311"/>
                <a:gd name="T61" fmla="*/ 39 h 74"/>
                <a:gd name="T62" fmla="*/ 92 w 311"/>
                <a:gd name="T63" fmla="*/ 58 h 74"/>
                <a:gd name="T64" fmla="*/ 126 w 311"/>
                <a:gd name="T65" fmla="*/ 71 h 74"/>
                <a:gd name="T66" fmla="*/ 134 w 311"/>
                <a:gd name="T67" fmla="*/ 39 h 74"/>
                <a:gd name="T68" fmla="*/ 73 w 311"/>
                <a:gd name="T69" fmla="*/ 5 h 74"/>
                <a:gd name="T70" fmla="*/ 82 w 311"/>
                <a:gd name="T71" fmla="*/ 69 h 74"/>
                <a:gd name="T72" fmla="*/ 16 w 311"/>
                <a:gd name="T73" fmla="*/ 57 h 74"/>
                <a:gd name="T74" fmla="*/ 34 w 311"/>
                <a:gd name="T75" fmla="*/ 8 h 74"/>
                <a:gd name="T76" fmla="*/ 64 w 311"/>
                <a:gd name="T77" fmla="*/ 21 h 74"/>
                <a:gd name="T78" fmla="*/ 9 w 311"/>
                <a:gd name="T79" fmla="*/ 10 h 74"/>
                <a:gd name="T80" fmla="*/ 34 w 311"/>
                <a:gd name="T81" fmla="*/ 74 h 74"/>
                <a:gd name="T82" fmla="*/ 59 w 311"/>
                <a:gd name="T83"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1" h="74">
                  <a:moveTo>
                    <a:pt x="288" y="66"/>
                  </a:moveTo>
                  <a:cubicBezTo>
                    <a:pt x="275" y="66"/>
                    <a:pt x="273" y="55"/>
                    <a:pt x="273" y="46"/>
                  </a:cubicBezTo>
                  <a:cubicBezTo>
                    <a:pt x="273" y="36"/>
                    <a:pt x="277" y="27"/>
                    <a:pt x="288" y="27"/>
                  </a:cubicBezTo>
                  <a:cubicBezTo>
                    <a:pt x="296" y="27"/>
                    <a:pt x="299" y="32"/>
                    <a:pt x="300" y="34"/>
                  </a:cubicBezTo>
                  <a:cubicBezTo>
                    <a:pt x="301" y="36"/>
                    <a:pt x="302" y="38"/>
                    <a:pt x="304" y="38"/>
                  </a:cubicBezTo>
                  <a:cubicBezTo>
                    <a:pt x="307" y="38"/>
                    <a:pt x="309" y="36"/>
                    <a:pt x="309" y="34"/>
                  </a:cubicBezTo>
                  <a:cubicBezTo>
                    <a:pt x="309" y="33"/>
                    <a:pt x="309" y="32"/>
                    <a:pt x="307" y="29"/>
                  </a:cubicBezTo>
                  <a:cubicBezTo>
                    <a:pt x="305" y="24"/>
                    <a:pt x="300" y="19"/>
                    <a:pt x="288" y="19"/>
                  </a:cubicBezTo>
                  <a:cubicBezTo>
                    <a:pt x="284" y="19"/>
                    <a:pt x="270" y="19"/>
                    <a:pt x="265" y="35"/>
                  </a:cubicBezTo>
                  <a:cubicBezTo>
                    <a:pt x="263" y="38"/>
                    <a:pt x="263" y="42"/>
                    <a:pt x="263" y="46"/>
                  </a:cubicBezTo>
                  <a:cubicBezTo>
                    <a:pt x="263" y="59"/>
                    <a:pt x="269" y="74"/>
                    <a:pt x="288" y="74"/>
                  </a:cubicBezTo>
                  <a:cubicBezTo>
                    <a:pt x="302" y="74"/>
                    <a:pt x="307" y="66"/>
                    <a:pt x="308" y="63"/>
                  </a:cubicBezTo>
                  <a:cubicBezTo>
                    <a:pt x="310" y="61"/>
                    <a:pt x="311" y="58"/>
                    <a:pt x="311" y="57"/>
                  </a:cubicBezTo>
                  <a:cubicBezTo>
                    <a:pt x="311" y="53"/>
                    <a:pt x="307" y="53"/>
                    <a:pt x="306" y="53"/>
                  </a:cubicBezTo>
                  <a:cubicBezTo>
                    <a:pt x="303" y="53"/>
                    <a:pt x="302" y="55"/>
                    <a:pt x="301" y="57"/>
                  </a:cubicBezTo>
                  <a:cubicBezTo>
                    <a:pt x="300" y="60"/>
                    <a:pt x="297" y="66"/>
                    <a:pt x="288" y="66"/>
                  </a:cubicBezTo>
                  <a:moveTo>
                    <a:pt x="242" y="6"/>
                  </a:moveTo>
                  <a:cubicBezTo>
                    <a:pt x="242" y="9"/>
                    <a:pt x="244" y="12"/>
                    <a:pt x="248" y="12"/>
                  </a:cubicBezTo>
                  <a:cubicBezTo>
                    <a:pt x="251" y="12"/>
                    <a:pt x="253" y="10"/>
                    <a:pt x="253" y="6"/>
                  </a:cubicBezTo>
                  <a:cubicBezTo>
                    <a:pt x="253" y="2"/>
                    <a:pt x="251" y="0"/>
                    <a:pt x="248" y="0"/>
                  </a:cubicBezTo>
                  <a:cubicBezTo>
                    <a:pt x="245" y="0"/>
                    <a:pt x="242" y="2"/>
                    <a:pt x="242" y="6"/>
                  </a:cubicBezTo>
                  <a:moveTo>
                    <a:pt x="252" y="24"/>
                  </a:moveTo>
                  <a:cubicBezTo>
                    <a:pt x="252" y="23"/>
                    <a:pt x="252" y="19"/>
                    <a:pt x="248" y="19"/>
                  </a:cubicBezTo>
                  <a:cubicBezTo>
                    <a:pt x="244" y="19"/>
                    <a:pt x="243" y="23"/>
                    <a:pt x="243" y="24"/>
                  </a:cubicBezTo>
                  <a:cubicBezTo>
                    <a:pt x="243" y="69"/>
                    <a:pt x="243" y="69"/>
                    <a:pt x="243" y="69"/>
                  </a:cubicBezTo>
                  <a:cubicBezTo>
                    <a:pt x="243" y="72"/>
                    <a:pt x="245" y="73"/>
                    <a:pt x="248" y="73"/>
                  </a:cubicBezTo>
                  <a:cubicBezTo>
                    <a:pt x="250" y="73"/>
                    <a:pt x="252" y="72"/>
                    <a:pt x="252" y="71"/>
                  </a:cubicBezTo>
                  <a:cubicBezTo>
                    <a:pt x="252" y="71"/>
                    <a:pt x="252" y="70"/>
                    <a:pt x="252" y="69"/>
                  </a:cubicBezTo>
                  <a:lnTo>
                    <a:pt x="252" y="24"/>
                  </a:lnTo>
                  <a:close/>
                  <a:moveTo>
                    <a:pt x="212" y="40"/>
                  </a:moveTo>
                  <a:cubicBezTo>
                    <a:pt x="207" y="39"/>
                    <a:pt x="203" y="38"/>
                    <a:pt x="203" y="33"/>
                  </a:cubicBezTo>
                  <a:cubicBezTo>
                    <a:pt x="203" y="31"/>
                    <a:pt x="204" y="29"/>
                    <a:pt x="206" y="28"/>
                  </a:cubicBezTo>
                  <a:cubicBezTo>
                    <a:pt x="208" y="26"/>
                    <a:pt x="211" y="26"/>
                    <a:pt x="212" y="26"/>
                  </a:cubicBezTo>
                  <a:cubicBezTo>
                    <a:pt x="220" y="26"/>
                    <a:pt x="223" y="31"/>
                    <a:pt x="224" y="33"/>
                  </a:cubicBezTo>
                  <a:cubicBezTo>
                    <a:pt x="225" y="36"/>
                    <a:pt x="226" y="37"/>
                    <a:pt x="228" y="37"/>
                  </a:cubicBezTo>
                  <a:cubicBezTo>
                    <a:pt x="230" y="37"/>
                    <a:pt x="232" y="36"/>
                    <a:pt x="232" y="33"/>
                  </a:cubicBezTo>
                  <a:cubicBezTo>
                    <a:pt x="232" y="31"/>
                    <a:pt x="230" y="19"/>
                    <a:pt x="212" y="19"/>
                  </a:cubicBezTo>
                  <a:cubicBezTo>
                    <a:pt x="195" y="19"/>
                    <a:pt x="194" y="32"/>
                    <a:pt x="194" y="34"/>
                  </a:cubicBezTo>
                  <a:cubicBezTo>
                    <a:pt x="194" y="44"/>
                    <a:pt x="203" y="47"/>
                    <a:pt x="208" y="49"/>
                  </a:cubicBezTo>
                  <a:cubicBezTo>
                    <a:pt x="214" y="50"/>
                    <a:pt x="214" y="50"/>
                    <a:pt x="214" y="50"/>
                  </a:cubicBezTo>
                  <a:cubicBezTo>
                    <a:pt x="219" y="52"/>
                    <a:pt x="224" y="53"/>
                    <a:pt x="224" y="59"/>
                  </a:cubicBezTo>
                  <a:cubicBezTo>
                    <a:pt x="224" y="63"/>
                    <a:pt x="219" y="67"/>
                    <a:pt x="213" y="67"/>
                  </a:cubicBezTo>
                  <a:cubicBezTo>
                    <a:pt x="209" y="67"/>
                    <a:pt x="205" y="65"/>
                    <a:pt x="203" y="62"/>
                  </a:cubicBezTo>
                  <a:cubicBezTo>
                    <a:pt x="202" y="60"/>
                    <a:pt x="202" y="60"/>
                    <a:pt x="200" y="56"/>
                  </a:cubicBezTo>
                  <a:cubicBezTo>
                    <a:pt x="200" y="55"/>
                    <a:pt x="199" y="54"/>
                    <a:pt x="197" y="54"/>
                  </a:cubicBezTo>
                  <a:cubicBezTo>
                    <a:pt x="195" y="54"/>
                    <a:pt x="192" y="55"/>
                    <a:pt x="192" y="58"/>
                  </a:cubicBezTo>
                  <a:cubicBezTo>
                    <a:pt x="192" y="60"/>
                    <a:pt x="193" y="65"/>
                    <a:pt x="197" y="69"/>
                  </a:cubicBezTo>
                  <a:cubicBezTo>
                    <a:pt x="203" y="74"/>
                    <a:pt x="210" y="74"/>
                    <a:pt x="213" y="74"/>
                  </a:cubicBezTo>
                  <a:cubicBezTo>
                    <a:pt x="217" y="74"/>
                    <a:pt x="223" y="73"/>
                    <a:pt x="227" y="70"/>
                  </a:cubicBezTo>
                  <a:cubicBezTo>
                    <a:pt x="230" y="68"/>
                    <a:pt x="233" y="64"/>
                    <a:pt x="233" y="58"/>
                  </a:cubicBezTo>
                  <a:cubicBezTo>
                    <a:pt x="233" y="47"/>
                    <a:pt x="223" y="44"/>
                    <a:pt x="218" y="42"/>
                  </a:cubicBezTo>
                  <a:lnTo>
                    <a:pt x="212" y="40"/>
                  </a:lnTo>
                  <a:close/>
                  <a:moveTo>
                    <a:pt x="164" y="40"/>
                  </a:moveTo>
                  <a:cubicBezTo>
                    <a:pt x="159" y="39"/>
                    <a:pt x="155" y="38"/>
                    <a:pt x="155" y="33"/>
                  </a:cubicBezTo>
                  <a:cubicBezTo>
                    <a:pt x="155" y="31"/>
                    <a:pt x="156" y="29"/>
                    <a:pt x="158" y="28"/>
                  </a:cubicBezTo>
                  <a:cubicBezTo>
                    <a:pt x="160" y="26"/>
                    <a:pt x="163" y="26"/>
                    <a:pt x="164" y="26"/>
                  </a:cubicBezTo>
                  <a:cubicBezTo>
                    <a:pt x="172" y="26"/>
                    <a:pt x="175" y="31"/>
                    <a:pt x="176" y="33"/>
                  </a:cubicBezTo>
                  <a:cubicBezTo>
                    <a:pt x="177" y="36"/>
                    <a:pt x="178" y="37"/>
                    <a:pt x="180" y="37"/>
                  </a:cubicBezTo>
                  <a:cubicBezTo>
                    <a:pt x="182" y="37"/>
                    <a:pt x="185" y="36"/>
                    <a:pt x="185" y="33"/>
                  </a:cubicBezTo>
                  <a:cubicBezTo>
                    <a:pt x="185" y="31"/>
                    <a:pt x="182" y="19"/>
                    <a:pt x="165" y="19"/>
                  </a:cubicBezTo>
                  <a:cubicBezTo>
                    <a:pt x="147" y="19"/>
                    <a:pt x="146" y="32"/>
                    <a:pt x="146" y="34"/>
                  </a:cubicBezTo>
                  <a:cubicBezTo>
                    <a:pt x="146" y="44"/>
                    <a:pt x="155" y="47"/>
                    <a:pt x="160" y="49"/>
                  </a:cubicBezTo>
                  <a:cubicBezTo>
                    <a:pt x="166" y="50"/>
                    <a:pt x="166" y="50"/>
                    <a:pt x="166" y="50"/>
                  </a:cubicBezTo>
                  <a:cubicBezTo>
                    <a:pt x="171" y="52"/>
                    <a:pt x="176" y="53"/>
                    <a:pt x="176" y="59"/>
                  </a:cubicBezTo>
                  <a:cubicBezTo>
                    <a:pt x="176" y="63"/>
                    <a:pt x="172" y="67"/>
                    <a:pt x="166" y="67"/>
                  </a:cubicBezTo>
                  <a:cubicBezTo>
                    <a:pt x="161" y="67"/>
                    <a:pt x="157" y="65"/>
                    <a:pt x="155" y="62"/>
                  </a:cubicBezTo>
                  <a:cubicBezTo>
                    <a:pt x="154" y="60"/>
                    <a:pt x="154" y="60"/>
                    <a:pt x="152" y="56"/>
                  </a:cubicBezTo>
                  <a:cubicBezTo>
                    <a:pt x="152" y="55"/>
                    <a:pt x="151" y="54"/>
                    <a:pt x="149" y="54"/>
                  </a:cubicBezTo>
                  <a:cubicBezTo>
                    <a:pt x="147" y="54"/>
                    <a:pt x="144" y="55"/>
                    <a:pt x="144" y="58"/>
                  </a:cubicBezTo>
                  <a:cubicBezTo>
                    <a:pt x="144" y="60"/>
                    <a:pt x="145" y="65"/>
                    <a:pt x="150" y="69"/>
                  </a:cubicBezTo>
                  <a:cubicBezTo>
                    <a:pt x="155" y="74"/>
                    <a:pt x="162" y="74"/>
                    <a:pt x="165" y="74"/>
                  </a:cubicBezTo>
                  <a:cubicBezTo>
                    <a:pt x="170" y="74"/>
                    <a:pt x="175" y="73"/>
                    <a:pt x="179" y="70"/>
                  </a:cubicBezTo>
                  <a:cubicBezTo>
                    <a:pt x="182" y="68"/>
                    <a:pt x="185" y="64"/>
                    <a:pt x="185" y="58"/>
                  </a:cubicBezTo>
                  <a:cubicBezTo>
                    <a:pt x="185" y="47"/>
                    <a:pt x="175" y="44"/>
                    <a:pt x="170" y="42"/>
                  </a:cubicBezTo>
                  <a:lnTo>
                    <a:pt x="164" y="40"/>
                  </a:lnTo>
                  <a:close/>
                  <a:moveTo>
                    <a:pt x="119" y="47"/>
                  </a:moveTo>
                  <a:cubicBezTo>
                    <a:pt x="123" y="47"/>
                    <a:pt x="124" y="46"/>
                    <a:pt x="126" y="46"/>
                  </a:cubicBezTo>
                  <a:cubicBezTo>
                    <a:pt x="126" y="52"/>
                    <a:pt x="125" y="57"/>
                    <a:pt x="123" y="61"/>
                  </a:cubicBezTo>
                  <a:cubicBezTo>
                    <a:pt x="121" y="63"/>
                    <a:pt x="117" y="66"/>
                    <a:pt x="112" y="66"/>
                  </a:cubicBezTo>
                  <a:cubicBezTo>
                    <a:pt x="107" y="66"/>
                    <a:pt x="102" y="63"/>
                    <a:pt x="102" y="58"/>
                  </a:cubicBezTo>
                  <a:cubicBezTo>
                    <a:pt x="102" y="52"/>
                    <a:pt x="107" y="51"/>
                    <a:pt x="108" y="50"/>
                  </a:cubicBezTo>
                  <a:cubicBezTo>
                    <a:pt x="110" y="50"/>
                    <a:pt x="112" y="49"/>
                    <a:pt x="113" y="49"/>
                  </a:cubicBezTo>
                  <a:lnTo>
                    <a:pt x="119" y="47"/>
                  </a:lnTo>
                  <a:close/>
                  <a:moveTo>
                    <a:pt x="134" y="39"/>
                  </a:moveTo>
                  <a:cubicBezTo>
                    <a:pt x="134" y="34"/>
                    <a:pt x="134" y="29"/>
                    <a:pt x="131" y="25"/>
                  </a:cubicBezTo>
                  <a:cubicBezTo>
                    <a:pt x="127" y="20"/>
                    <a:pt x="121" y="19"/>
                    <a:pt x="115" y="19"/>
                  </a:cubicBezTo>
                  <a:cubicBezTo>
                    <a:pt x="108" y="19"/>
                    <a:pt x="101" y="21"/>
                    <a:pt x="97" y="27"/>
                  </a:cubicBezTo>
                  <a:cubicBezTo>
                    <a:pt x="96" y="28"/>
                    <a:pt x="95" y="31"/>
                    <a:pt x="95" y="33"/>
                  </a:cubicBezTo>
                  <a:cubicBezTo>
                    <a:pt x="95" y="35"/>
                    <a:pt x="96" y="37"/>
                    <a:pt x="99" y="37"/>
                  </a:cubicBezTo>
                  <a:cubicBezTo>
                    <a:pt x="103" y="37"/>
                    <a:pt x="103" y="35"/>
                    <a:pt x="104" y="34"/>
                  </a:cubicBezTo>
                  <a:cubicBezTo>
                    <a:pt x="105" y="31"/>
                    <a:pt x="106" y="27"/>
                    <a:pt x="115" y="27"/>
                  </a:cubicBezTo>
                  <a:cubicBezTo>
                    <a:pt x="117" y="27"/>
                    <a:pt x="126" y="27"/>
                    <a:pt x="126" y="35"/>
                  </a:cubicBezTo>
                  <a:cubicBezTo>
                    <a:pt x="126" y="38"/>
                    <a:pt x="125" y="39"/>
                    <a:pt x="123" y="39"/>
                  </a:cubicBezTo>
                  <a:cubicBezTo>
                    <a:pt x="122" y="40"/>
                    <a:pt x="120" y="40"/>
                    <a:pt x="117" y="41"/>
                  </a:cubicBezTo>
                  <a:cubicBezTo>
                    <a:pt x="108" y="42"/>
                    <a:pt x="108" y="42"/>
                    <a:pt x="108" y="42"/>
                  </a:cubicBezTo>
                  <a:cubicBezTo>
                    <a:pt x="102" y="44"/>
                    <a:pt x="92" y="46"/>
                    <a:pt x="92" y="58"/>
                  </a:cubicBezTo>
                  <a:cubicBezTo>
                    <a:pt x="92" y="67"/>
                    <a:pt x="99" y="74"/>
                    <a:pt x="110" y="74"/>
                  </a:cubicBezTo>
                  <a:cubicBezTo>
                    <a:pt x="114" y="74"/>
                    <a:pt x="121" y="73"/>
                    <a:pt x="126" y="66"/>
                  </a:cubicBezTo>
                  <a:cubicBezTo>
                    <a:pt x="126" y="70"/>
                    <a:pt x="126" y="70"/>
                    <a:pt x="126" y="71"/>
                  </a:cubicBezTo>
                  <a:cubicBezTo>
                    <a:pt x="127" y="73"/>
                    <a:pt x="129" y="73"/>
                    <a:pt x="130" y="73"/>
                  </a:cubicBezTo>
                  <a:cubicBezTo>
                    <a:pt x="134" y="73"/>
                    <a:pt x="134" y="71"/>
                    <a:pt x="134" y="69"/>
                  </a:cubicBezTo>
                  <a:lnTo>
                    <a:pt x="134" y="39"/>
                  </a:lnTo>
                  <a:close/>
                  <a:moveTo>
                    <a:pt x="82" y="5"/>
                  </a:moveTo>
                  <a:cubicBezTo>
                    <a:pt x="82" y="4"/>
                    <a:pt x="82" y="0"/>
                    <a:pt x="78" y="0"/>
                  </a:cubicBezTo>
                  <a:cubicBezTo>
                    <a:pt x="73" y="0"/>
                    <a:pt x="73" y="4"/>
                    <a:pt x="73" y="5"/>
                  </a:cubicBezTo>
                  <a:cubicBezTo>
                    <a:pt x="73" y="69"/>
                    <a:pt x="73" y="69"/>
                    <a:pt x="73" y="69"/>
                  </a:cubicBezTo>
                  <a:cubicBezTo>
                    <a:pt x="73" y="72"/>
                    <a:pt x="75" y="73"/>
                    <a:pt x="78" y="73"/>
                  </a:cubicBezTo>
                  <a:cubicBezTo>
                    <a:pt x="82" y="73"/>
                    <a:pt x="82" y="70"/>
                    <a:pt x="82" y="69"/>
                  </a:cubicBezTo>
                  <a:lnTo>
                    <a:pt x="82" y="5"/>
                  </a:lnTo>
                  <a:close/>
                  <a:moveTo>
                    <a:pt x="34" y="66"/>
                  </a:moveTo>
                  <a:cubicBezTo>
                    <a:pt x="29" y="66"/>
                    <a:pt x="21" y="65"/>
                    <a:pt x="16" y="57"/>
                  </a:cubicBezTo>
                  <a:cubicBezTo>
                    <a:pt x="12" y="51"/>
                    <a:pt x="10" y="44"/>
                    <a:pt x="10" y="37"/>
                  </a:cubicBezTo>
                  <a:cubicBezTo>
                    <a:pt x="10" y="29"/>
                    <a:pt x="12" y="19"/>
                    <a:pt x="19" y="13"/>
                  </a:cubicBezTo>
                  <a:cubicBezTo>
                    <a:pt x="24" y="9"/>
                    <a:pt x="30" y="8"/>
                    <a:pt x="34" y="8"/>
                  </a:cubicBezTo>
                  <a:cubicBezTo>
                    <a:pt x="42" y="8"/>
                    <a:pt x="49" y="10"/>
                    <a:pt x="54" y="21"/>
                  </a:cubicBezTo>
                  <a:cubicBezTo>
                    <a:pt x="55" y="24"/>
                    <a:pt x="56" y="26"/>
                    <a:pt x="58" y="26"/>
                  </a:cubicBezTo>
                  <a:cubicBezTo>
                    <a:pt x="61" y="26"/>
                    <a:pt x="64" y="24"/>
                    <a:pt x="64" y="21"/>
                  </a:cubicBezTo>
                  <a:cubicBezTo>
                    <a:pt x="64" y="18"/>
                    <a:pt x="61" y="12"/>
                    <a:pt x="58" y="9"/>
                  </a:cubicBezTo>
                  <a:cubicBezTo>
                    <a:pt x="50" y="0"/>
                    <a:pt x="38" y="0"/>
                    <a:pt x="34" y="0"/>
                  </a:cubicBezTo>
                  <a:cubicBezTo>
                    <a:pt x="30" y="0"/>
                    <a:pt x="18" y="0"/>
                    <a:pt x="9" y="10"/>
                  </a:cubicBezTo>
                  <a:cubicBezTo>
                    <a:pt x="2" y="17"/>
                    <a:pt x="0" y="27"/>
                    <a:pt x="0" y="37"/>
                  </a:cubicBezTo>
                  <a:cubicBezTo>
                    <a:pt x="0" y="47"/>
                    <a:pt x="2" y="56"/>
                    <a:pt x="8" y="64"/>
                  </a:cubicBezTo>
                  <a:cubicBezTo>
                    <a:pt x="11" y="68"/>
                    <a:pt x="18" y="74"/>
                    <a:pt x="34" y="74"/>
                  </a:cubicBezTo>
                  <a:cubicBezTo>
                    <a:pt x="40" y="74"/>
                    <a:pt x="53" y="73"/>
                    <a:pt x="61" y="61"/>
                  </a:cubicBezTo>
                  <a:cubicBezTo>
                    <a:pt x="62" y="60"/>
                    <a:pt x="65" y="55"/>
                    <a:pt x="65" y="52"/>
                  </a:cubicBezTo>
                  <a:cubicBezTo>
                    <a:pt x="65" y="49"/>
                    <a:pt x="61" y="48"/>
                    <a:pt x="59" y="48"/>
                  </a:cubicBezTo>
                  <a:cubicBezTo>
                    <a:pt x="56" y="48"/>
                    <a:pt x="56" y="50"/>
                    <a:pt x="54" y="53"/>
                  </a:cubicBezTo>
                  <a:cubicBezTo>
                    <a:pt x="51" y="61"/>
                    <a:pt x="43" y="66"/>
                    <a:pt x="34" y="66"/>
                  </a:cubicBezTo>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C4F7CDC4-77E7-4CEA-A203-C364AE44D29C}"/>
                </a:ext>
              </a:extLst>
            </p:cNvPr>
            <p:cNvSpPr>
              <a:spLocks noEditPoints="1"/>
            </p:cNvSpPr>
            <p:nvPr userDrawn="1"/>
          </p:nvSpPr>
          <p:spPr bwMode="auto">
            <a:xfrm>
              <a:off x="4710113" y="-950913"/>
              <a:ext cx="1416050" cy="331788"/>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4" name="White Frame">
            <a:extLst>
              <a:ext uri="{FF2B5EF4-FFF2-40B4-BE49-F238E27FC236}">
                <a16:creationId xmlns:a16="http://schemas.microsoft.com/office/drawing/2014/main" id="{DB162BB3-7193-4D28-9E28-412CA9AA57A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542999098"/>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746971"/>
            <a:ext cx="10515600" cy="122349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072535"/>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15">
            <a:extLst>
              <a:ext uri="{FF2B5EF4-FFF2-40B4-BE49-F238E27FC236}">
                <a16:creationId xmlns:a16="http://schemas.microsoft.com/office/drawing/2014/main" id="{F3BD6E87-CA0C-438D-96A7-6C57D98FBB29}"/>
              </a:ext>
            </a:extLst>
          </p:cNvPr>
          <p:cNvSpPr>
            <a:spLocks/>
          </p:cNvSpPr>
          <p:nvPr/>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9525"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5">
            <a:extLst>
              <a:ext uri="{FF2B5EF4-FFF2-40B4-BE49-F238E27FC236}">
                <a16:creationId xmlns:a16="http://schemas.microsoft.com/office/drawing/2014/main" id="{7713221E-6E72-488C-A20B-C6CF1C88823B}"/>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15">
            <a:extLst>
              <a:ext uri="{FF2B5EF4-FFF2-40B4-BE49-F238E27FC236}">
                <a16:creationId xmlns:a16="http://schemas.microsoft.com/office/drawing/2014/main" id="{94AD8C86-734D-4CC3-8AFE-EFA75A733E27}"/>
              </a:ext>
            </a:extLst>
          </p:cNvPr>
          <p:cNvSpPr>
            <a:spLocks/>
          </p:cNvSpPr>
          <p:nvPr userDrawn="1"/>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929595299"/>
      </p:ext>
    </p:extLst>
  </p:cSld>
  <p:clrMap bg1="lt1" tx1="dk1" bg2="lt2" tx2="dk2" accent1="accent1" accent2="accent2" accent3="accent3" accent4="accent4" accent5="accent5" accent6="accent6" hlink="hlink" folHlink="folHlink"/>
  <p:sldLayoutIdLst>
    <p:sldLayoutId id="2147483752" r:id="rId1"/>
    <p:sldLayoutId id="2147483751" r:id="rId2"/>
    <p:sldLayoutId id="2147483753"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pic>
        <p:nvPicPr>
          <p:cNvPr id="7" name="White Frame">
            <a:extLst>
              <a:ext uri="{FF2B5EF4-FFF2-40B4-BE49-F238E27FC236}">
                <a16:creationId xmlns:a16="http://schemas.microsoft.com/office/drawing/2014/main" id="{139FB7F4-FAF5-4AF5-B254-78188C9E1CC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Logo">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LoFric Logo">
            <a:extLst>
              <a:ext uri="{FF2B5EF4-FFF2-40B4-BE49-F238E27FC236}">
                <a16:creationId xmlns:a16="http://schemas.microsoft.com/office/drawing/2014/main" id="{A710B2A7-FB73-4E4D-A0CB-815636CD8F3B}"/>
              </a:ext>
            </a:extLst>
          </p:cNvPr>
          <p:cNvSpPr>
            <a:spLocks noEditPoints="1"/>
          </p:cNvSpPr>
          <p:nvPr userDrawn="1"/>
        </p:nvSpPr>
        <p:spPr bwMode="auto">
          <a:xfrm>
            <a:off x="10587039" y="6144614"/>
            <a:ext cx="1279525"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4561097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17" name="Lofric Origo">
            <a:extLst>
              <a:ext uri="{FF2B5EF4-FFF2-40B4-BE49-F238E27FC236}">
                <a16:creationId xmlns:a16="http://schemas.microsoft.com/office/drawing/2014/main" id="{1B11690B-0DFD-4A97-BE64-EAA45D0FB22F}"/>
              </a:ext>
            </a:extLst>
          </p:cNvPr>
          <p:cNvGrpSpPr/>
          <p:nvPr userDrawn="1"/>
        </p:nvGrpSpPr>
        <p:grpSpPr>
          <a:xfrm>
            <a:off x="9715502" y="6146800"/>
            <a:ext cx="2151062" cy="384175"/>
            <a:chOff x="3941763" y="-757238"/>
            <a:chExt cx="2151062" cy="384175"/>
          </a:xfrm>
        </p:grpSpPr>
        <p:sp>
          <p:nvSpPr>
            <p:cNvPr id="14" name="Freeform 5">
              <a:extLst>
                <a:ext uri="{FF2B5EF4-FFF2-40B4-BE49-F238E27FC236}">
                  <a16:creationId xmlns:a16="http://schemas.microsoft.com/office/drawing/2014/main" id="{ADCE294F-FAD1-43C7-8EF6-B13B3B0B50DA}"/>
                </a:ext>
              </a:extLst>
            </p:cNvPr>
            <p:cNvSpPr>
              <a:spLocks noEditPoints="1"/>
            </p:cNvSpPr>
            <p:nvPr userDrawn="1"/>
          </p:nvSpPr>
          <p:spPr bwMode="auto">
            <a:xfrm>
              <a:off x="5243513" y="-669926"/>
              <a:ext cx="849312" cy="296863"/>
            </a:xfrm>
            <a:custGeom>
              <a:avLst/>
              <a:gdLst>
                <a:gd name="T0" fmla="*/ 252 w 267"/>
                <a:gd name="T1" fmla="*/ 6 h 91"/>
                <a:gd name="T2" fmla="*/ 240 w 267"/>
                <a:gd name="T3" fmla="*/ 4 h 91"/>
                <a:gd name="T4" fmla="*/ 245 w 267"/>
                <a:gd name="T5" fmla="*/ 6 h 91"/>
                <a:gd name="T6" fmla="*/ 247 w 267"/>
                <a:gd name="T7" fmla="*/ 18 h 91"/>
                <a:gd name="T8" fmla="*/ 267 w 267"/>
                <a:gd name="T9" fmla="*/ 4 h 91"/>
                <a:gd name="T10" fmla="*/ 260 w 267"/>
                <a:gd name="T11" fmla="*/ 15 h 91"/>
                <a:gd name="T12" fmla="*/ 253 w 267"/>
                <a:gd name="T13" fmla="*/ 4 h 91"/>
                <a:gd name="T14" fmla="*/ 255 w 267"/>
                <a:gd name="T15" fmla="*/ 18 h 91"/>
                <a:gd name="T16" fmla="*/ 255 w 267"/>
                <a:gd name="T17" fmla="*/ 6 h 91"/>
                <a:gd name="T18" fmla="*/ 259 w 267"/>
                <a:gd name="T19" fmla="*/ 18 h 91"/>
                <a:gd name="T20" fmla="*/ 264 w 267"/>
                <a:gd name="T21" fmla="*/ 9 h 91"/>
                <a:gd name="T22" fmla="*/ 265 w 267"/>
                <a:gd name="T23" fmla="*/ 9 h 91"/>
                <a:gd name="T24" fmla="*/ 267 w 267"/>
                <a:gd name="T25" fmla="*/ 18 h 91"/>
                <a:gd name="T26" fmla="*/ 215 w 267"/>
                <a:gd name="T27" fmla="*/ 66 h 91"/>
                <a:gd name="T28" fmla="*/ 200 w 267"/>
                <a:gd name="T29" fmla="*/ 47 h 91"/>
                <a:gd name="T30" fmla="*/ 215 w 267"/>
                <a:gd name="T31" fmla="*/ 27 h 91"/>
                <a:gd name="T32" fmla="*/ 227 w 267"/>
                <a:gd name="T33" fmla="*/ 61 h 91"/>
                <a:gd name="T34" fmla="*/ 241 w 267"/>
                <a:gd name="T35" fmla="*/ 46 h 91"/>
                <a:gd name="T36" fmla="*/ 197 w 267"/>
                <a:gd name="T37" fmla="*/ 27 h 91"/>
                <a:gd name="T38" fmla="*/ 197 w 267"/>
                <a:gd name="T39" fmla="*/ 67 h 91"/>
                <a:gd name="T40" fmla="*/ 234 w 267"/>
                <a:gd name="T41" fmla="*/ 66 h 91"/>
                <a:gd name="T42" fmla="*/ 171 w 267"/>
                <a:gd name="T43" fmla="*/ 44 h 91"/>
                <a:gd name="T44" fmla="*/ 157 w 267"/>
                <a:gd name="T45" fmla="*/ 63 h 91"/>
                <a:gd name="T46" fmla="*/ 144 w 267"/>
                <a:gd name="T47" fmla="*/ 45 h 91"/>
                <a:gd name="T48" fmla="*/ 158 w 267"/>
                <a:gd name="T49" fmla="*/ 27 h 91"/>
                <a:gd name="T50" fmla="*/ 180 w 267"/>
                <a:gd name="T51" fmla="*/ 23 h 91"/>
                <a:gd name="T52" fmla="*/ 172 w 267"/>
                <a:gd name="T53" fmla="*/ 21 h 91"/>
                <a:gd name="T54" fmla="*/ 165 w 267"/>
                <a:gd name="T55" fmla="*/ 21 h 91"/>
                <a:gd name="T56" fmla="*/ 135 w 267"/>
                <a:gd name="T57" fmla="*/ 35 h 91"/>
                <a:gd name="T58" fmla="*/ 156 w 267"/>
                <a:gd name="T59" fmla="*/ 71 h 91"/>
                <a:gd name="T60" fmla="*/ 171 w 267"/>
                <a:gd name="T61" fmla="*/ 69 h 91"/>
                <a:gd name="T62" fmla="*/ 149 w 267"/>
                <a:gd name="T63" fmla="*/ 81 h 91"/>
                <a:gd name="T64" fmla="*/ 142 w 267"/>
                <a:gd name="T65" fmla="*/ 73 h 91"/>
                <a:gd name="T66" fmla="*/ 143 w 267"/>
                <a:gd name="T67" fmla="*/ 87 h 91"/>
                <a:gd name="T68" fmla="*/ 174 w 267"/>
                <a:gd name="T69" fmla="*/ 86 h 91"/>
                <a:gd name="T70" fmla="*/ 180 w 267"/>
                <a:gd name="T71" fmla="*/ 23 h 91"/>
                <a:gd name="T72" fmla="*/ 119 w 267"/>
                <a:gd name="T73" fmla="*/ 12 h 91"/>
                <a:gd name="T74" fmla="*/ 119 w 267"/>
                <a:gd name="T75" fmla="*/ 0 h 91"/>
                <a:gd name="T76" fmla="*/ 123 w 267"/>
                <a:gd name="T77" fmla="*/ 24 h 91"/>
                <a:gd name="T78" fmla="*/ 114 w 267"/>
                <a:gd name="T79" fmla="*/ 24 h 91"/>
                <a:gd name="T80" fmla="*/ 119 w 267"/>
                <a:gd name="T81" fmla="*/ 73 h 91"/>
                <a:gd name="T82" fmla="*/ 123 w 267"/>
                <a:gd name="T83" fmla="*/ 69 h 91"/>
                <a:gd name="T84" fmla="*/ 88 w 267"/>
                <a:gd name="T85" fmla="*/ 24 h 91"/>
                <a:gd name="T86" fmla="*/ 79 w 267"/>
                <a:gd name="T87" fmla="*/ 24 h 91"/>
                <a:gd name="T88" fmla="*/ 84 w 267"/>
                <a:gd name="T89" fmla="*/ 73 h 91"/>
                <a:gd name="T90" fmla="*/ 88 w 267"/>
                <a:gd name="T91" fmla="*/ 49 h 91"/>
                <a:gd name="T92" fmla="*/ 103 w 267"/>
                <a:gd name="T93" fmla="*/ 28 h 91"/>
                <a:gd name="T94" fmla="*/ 102 w 267"/>
                <a:gd name="T95" fmla="*/ 19 h 91"/>
                <a:gd name="T96" fmla="*/ 88 w 267"/>
                <a:gd name="T97" fmla="*/ 24 h 91"/>
                <a:gd name="T98" fmla="*/ 34 w 267"/>
                <a:gd name="T99" fmla="*/ 65 h 91"/>
                <a:gd name="T100" fmla="*/ 34 w 267"/>
                <a:gd name="T101" fmla="*/ 8 h 91"/>
                <a:gd name="T102" fmla="*/ 34 w 267"/>
                <a:gd name="T103" fmla="*/ 0 h 91"/>
                <a:gd name="T104" fmla="*/ 34 w 267"/>
                <a:gd name="T105" fmla="*/ 74 h 91"/>
                <a:gd name="T106" fmla="*/ 68 w 267"/>
                <a:gd name="T107" fmla="*/ 36 h 91"/>
                <a:gd name="T108" fmla="*/ 34 w 267"/>
                <a:gd name="T10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7" h="91">
                  <a:moveTo>
                    <a:pt x="247" y="6"/>
                  </a:moveTo>
                  <a:cubicBezTo>
                    <a:pt x="252" y="6"/>
                    <a:pt x="252" y="6"/>
                    <a:pt x="252" y="6"/>
                  </a:cubicBezTo>
                  <a:cubicBezTo>
                    <a:pt x="252" y="4"/>
                    <a:pt x="252" y="4"/>
                    <a:pt x="252" y="4"/>
                  </a:cubicBezTo>
                  <a:cubicBezTo>
                    <a:pt x="240" y="4"/>
                    <a:pt x="240" y="4"/>
                    <a:pt x="240" y="4"/>
                  </a:cubicBezTo>
                  <a:cubicBezTo>
                    <a:pt x="240" y="6"/>
                    <a:pt x="240" y="6"/>
                    <a:pt x="240" y="6"/>
                  </a:cubicBezTo>
                  <a:cubicBezTo>
                    <a:pt x="245" y="6"/>
                    <a:pt x="245" y="6"/>
                    <a:pt x="245" y="6"/>
                  </a:cubicBezTo>
                  <a:cubicBezTo>
                    <a:pt x="245" y="18"/>
                    <a:pt x="245" y="18"/>
                    <a:pt x="245" y="18"/>
                  </a:cubicBezTo>
                  <a:cubicBezTo>
                    <a:pt x="247" y="18"/>
                    <a:pt x="247" y="18"/>
                    <a:pt x="247" y="18"/>
                  </a:cubicBezTo>
                  <a:lnTo>
                    <a:pt x="247" y="6"/>
                  </a:lnTo>
                  <a:close/>
                  <a:moveTo>
                    <a:pt x="267" y="4"/>
                  </a:moveTo>
                  <a:cubicBezTo>
                    <a:pt x="264" y="4"/>
                    <a:pt x="264" y="4"/>
                    <a:pt x="264" y="4"/>
                  </a:cubicBezTo>
                  <a:cubicBezTo>
                    <a:pt x="260" y="15"/>
                    <a:pt x="260" y="15"/>
                    <a:pt x="260" y="15"/>
                  </a:cubicBezTo>
                  <a:cubicBezTo>
                    <a:pt x="256" y="4"/>
                    <a:pt x="256" y="4"/>
                    <a:pt x="256" y="4"/>
                  </a:cubicBezTo>
                  <a:cubicBezTo>
                    <a:pt x="253" y="4"/>
                    <a:pt x="253" y="4"/>
                    <a:pt x="253" y="4"/>
                  </a:cubicBezTo>
                  <a:cubicBezTo>
                    <a:pt x="253" y="18"/>
                    <a:pt x="253" y="18"/>
                    <a:pt x="253" y="18"/>
                  </a:cubicBezTo>
                  <a:cubicBezTo>
                    <a:pt x="255" y="18"/>
                    <a:pt x="255" y="18"/>
                    <a:pt x="255" y="18"/>
                  </a:cubicBezTo>
                  <a:cubicBezTo>
                    <a:pt x="255" y="9"/>
                    <a:pt x="255" y="9"/>
                    <a:pt x="255" y="9"/>
                  </a:cubicBezTo>
                  <a:cubicBezTo>
                    <a:pt x="255" y="9"/>
                    <a:pt x="255" y="7"/>
                    <a:pt x="255" y="6"/>
                  </a:cubicBezTo>
                  <a:cubicBezTo>
                    <a:pt x="256" y="8"/>
                    <a:pt x="256" y="8"/>
                    <a:pt x="256" y="9"/>
                  </a:cubicBezTo>
                  <a:cubicBezTo>
                    <a:pt x="259" y="18"/>
                    <a:pt x="259" y="18"/>
                    <a:pt x="259" y="18"/>
                  </a:cubicBezTo>
                  <a:cubicBezTo>
                    <a:pt x="261" y="18"/>
                    <a:pt x="261" y="18"/>
                    <a:pt x="261" y="18"/>
                  </a:cubicBezTo>
                  <a:cubicBezTo>
                    <a:pt x="264" y="9"/>
                    <a:pt x="264" y="9"/>
                    <a:pt x="264" y="9"/>
                  </a:cubicBezTo>
                  <a:cubicBezTo>
                    <a:pt x="265" y="7"/>
                    <a:pt x="265" y="7"/>
                    <a:pt x="265" y="6"/>
                  </a:cubicBezTo>
                  <a:cubicBezTo>
                    <a:pt x="265" y="7"/>
                    <a:pt x="265" y="8"/>
                    <a:pt x="265" y="9"/>
                  </a:cubicBezTo>
                  <a:cubicBezTo>
                    <a:pt x="265" y="18"/>
                    <a:pt x="265" y="18"/>
                    <a:pt x="265" y="18"/>
                  </a:cubicBezTo>
                  <a:cubicBezTo>
                    <a:pt x="267" y="18"/>
                    <a:pt x="267" y="18"/>
                    <a:pt x="267" y="18"/>
                  </a:cubicBezTo>
                  <a:lnTo>
                    <a:pt x="267" y="4"/>
                  </a:lnTo>
                  <a:close/>
                  <a:moveTo>
                    <a:pt x="215" y="66"/>
                  </a:moveTo>
                  <a:cubicBezTo>
                    <a:pt x="210" y="66"/>
                    <a:pt x="206" y="64"/>
                    <a:pt x="204" y="61"/>
                  </a:cubicBezTo>
                  <a:cubicBezTo>
                    <a:pt x="201" y="57"/>
                    <a:pt x="200" y="52"/>
                    <a:pt x="200" y="47"/>
                  </a:cubicBezTo>
                  <a:cubicBezTo>
                    <a:pt x="200" y="42"/>
                    <a:pt x="201" y="36"/>
                    <a:pt x="203" y="33"/>
                  </a:cubicBezTo>
                  <a:cubicBezTo>
                    <a:pt x="207" y="27"/>
                    <a:pt x="213" y="27"/>
                    <a:pt x="215" y="27"/>
                  </a:cubicBezTo>
                  <a:cubicBezTo>
                    <a:pt x="228" y="27"/>
                    <a:pt x="231" y="37"/>
                    <a:pt x="231" y="47"/>
                  </a:cubicBezTo>
                  <a:cubicBezTo>
                    <a:pt x="231" y="50"/>
                    <a:pt x="231" y="56"/>
                    <a:pt x="227" y="61"/>
                  </a:cubicBezTo>
                  <a:cubicBezTo>
                    <a:pt x="225" y="65"/>
                    <a:pt x="220" y="66"/>
                    <a:pt x="215" y="66"/>
                  </a:cubicBezTo>
                  <a:moveTo>
                    <a:pt x="241" y="46"/>
                  </a:moveTo>
                  <a:cubicBezTo>
                    <a:pt x="241" y="29"/>
                    <a:pt x="231" y="19"/>
                    <a:pt x="216" y="19"/>
                  </a:cubicBezTo>
                  <a:cubicBezTo>
                    <a:pt x="211" y="19"/>
                    <a:pt x="203" y="20"/>
                    <a:pt x="197" y="27"/>
                  </a:cubicBezTo>
                  <a:cubicBezTo>
                    <a:pt x="191" y="33"/>
                    <a:pt x="190" y="42"/>
                    <a:pt x="190" y="47"/>
                  </a:cubicBezTo>
                  <a:cubicBezTo>
                    <a:pt x="190" y="50"/>
                    <a:pt x="190" y="60"/>
                    <a:pt x="197" y="67"/>
                  </a:cubicBezTo>
                  <a:cubicBezTo>
                    <a:pt x="203" y="73"/>
                    <a:pt x="210" y="74"/>
                    <a:pt x="215" y="74"/>
                  </a:cubicBezTo>
                  <a:cubicBezTo>
                    <a:pt x="220" y="74"/>
                    <a:pt x="228" y="73"/>
                    <a:pt x="234" y="66"/>
                  </a:cubicBezTo>
                  <a:cubicBezTo>
                    <a:pt x="240" y="60"/>
                    <a:pt x="241" y="51"/>
                    <a:pt x="241" y="46"/>
                  </a:cubicBezTo>
                  <a:moveTo>
                    <a:pt x="171" y="44"/>
                  </a:moveTo>
                  <a:cubicBezTo>
                    <a:pt x="171" y="47"/>
                    <a:pt x="171" y="53"/>
                    <a:pt x="168" y="57"/>
                  </a:cubicBezTo>
                  <a:cubicBezTo>
                    <a:pt x="166" y="61"/>
                    <a:pt x="162" y="63"/>
                    <a:pt x="157" y="63"/>
                  </a:cubicBezTo>
                  <a:cubicBezTo>
                    <a:pt x="152" y="63"/>
                    <a:pt x="149" y="61"/>
                    <a:pt x="147" y="58"/>
                  </a:cubicBezTo>
                  <a:cubicBezTo>
                    <a:pt x="144" y="55"/>
                    <a:pt x="144" y="50"/>
                    <a:pt x="144" y="45"/>
                  </a:cubicBezTo>
                  <a:cubicBezTo>
                    <a:pt x="144" y="41"/>
                    <a:pt x="144" y="36"/>
                    <a:pt x="147" y="33"/>
                  </a:cubicBezTo>
                  <a:cubicBezTo>
                    <a:pt x="150" y="28"/>
                    <a:pt x="154" y="27"/>
                    <a:pt x="158" y="27"/>
                  </a:cubicBezTo>
                  <a:cubicBezTo>
                    <a:pt x="171" y="27"/>
                    <a:pt x="171" y="42"/>
                    <a:pt x="171" y="44"/>
                  </a:cubicBezTo>
                  <a:moveTo>
                    <a:pt x="180" y="23"/>
                  </a:moveTo>
                  <a:cubicBezTo>
                    <a:pt x="180" y="22"/>
                    <a:pt x="179" y="20"/>
                    <a:pt x="176" y="20"/>
                  </a:cubicBezTo>
                  <a:cubicBezTo>
                    <a:pt x="173" y="20"/>
                    <a:pt x="172" y="21"/>
                    <a:pt x="172" y="21"/>
                  </a:cubicBezTo>
                  <a:cubicBezTo>
                    <a:pt x="172" y="22"/>
                    <a:pt x="172" y="23"/>
                    <a:pt x="172" y="26"/>
                  </a:cubicBezTo>
                  <a:cubicBezTo>
                    <a:pt x="170" y="24"/>
                    <a:pt x="169" y="22"/>
                    <a:pt x="165" y="21"/>
                  </a:cubicBezTo>
                  <a:cubicBezTo>
                    <a:pt x="163" y="20"/>
                    <a:pt x="161" y="19"/>
                    <a:pt x="157" y="19"/>
                  </a:cubicBezTo>
                  <a:cubicBezTo>
                    <a:pt x="146" y="19"/>
                    <a:pt x="138" y="25"/>
                    <a:pt x="135" y="35"/>
                  </a:cubicBezTo>
                  <a:cubicBezTo>
                    <a:pt x="134" y="39"/>
                    <a:pt x="134" y="42"/>
                    <a:pt x="134" y="46"/>
                  </a:cubicBezTo>
                  <a:cubicBezTo>
                    <a:pt x="134" y="59"/>
                    <a:pt x="140" y="71"/>
                    <a:pt x="156" y="71"/>
                  </a:cubicBezTo>
                  <a:cubicBezTo>
                    <a:pt x="165" y="71"/>
                    <a:pt x="169" y="67"/>
                    <a:pt x="171" y="64"/>
                  </a:cubicBezTo>
                  <a:cubicBezTo>
                    <a:pt x="171" y="69"/>
                    <a:pt x="171" y="69"/>
                    <a:pt x="171" y="69"/>
                  </a:cubicBezTo>
                  <a:cubicBezTo>
                    <a:pt x="171" y="76"/>
                    <a:pt x="170" y="83"/>
                    <a:pt x="158" y="83"/>
                  </a:cubicBezTo>
                  <a:cubicBezTo>
                    <a:pt x="156" y="83"/>
                    <a:pt x="151" y="83"/>
                    <a:pt x="149" y="81"/>
                  </a:cubicBezTo>
                  <a:cubicBezTo>
                    <a:pt x="148" y="80"/>
                    <a:pt x="147" y="79"/>
                    <a:pt x="147" y="77"/>
                  </a:cubicBezTo>
                  <a:cubicBezTo>
                    <a:pt x="146" y="75"/>
                    <a:pt x="145" y="73"/>
                    <a:pt x="142" y="73"/>
                  </a:cubicBezTo>
                  <a:cubicBezTo>
                    <a:pt x="139" y="73"/>
                    <a:pt x="137" y="75"/>
                    <a:pt x="137" y="78"/>
                  </a:cubicBezTo>
                  <a:cubicBezTo>
                    <a:pt x="137" y="80"/>
                    <a:pt x="139" y="85"/>
                    <a:pt x="143" y="87"/>
                  </a:cubicBezTo>
                  <a:cubicBezTo>
                    <a:pt x="146" y="90"/>
                    <a:pt x="152" y="91"/>
                    <a:pt x="158" y="91"/>
                  </a:cubicBezTo>
                  <a:cubicBezTo>
                    <a:pt x="165" y="91"/>
                    <a:pt x="171" y="90"/>
                    <a:pt x="174" y="86"/>
                  </a:cubicBezTo>
                  <a:cubicBezTo>
                    <a:pt x="178" y="82"/>
                    <a:pt x="180" y="77"/>
                    <a:pt x="180" y="66"/>
                  </a:cubicBezTo>
                  <a:lnTo>
                    <a:pt x="180" y="23"/>
                  </a:lnTo>
                  <a:close/>
                  <a:moveTo>
                    <a:pt x="113" y="6"/>
                  </a:moveTo>
                  <a:cubicBezTo>
                    <a:pt x="113" y="9"/>
                    <a:pt x="115" y="12"/>
                    <a:pt x="119" y="12"/>
                  </a:cubicBezTo>
                  <a:cubicBezTo>
                    <a:pt x="122" y="12"/>
                    <a:pt x="124" y="10"/>
                    <a:pt x="124" y="6"/>
                  </a:cubicBezTo>
                  <a:cubicBezTo>
                    <a:pt x="124" y="2"/>
                    <a:pt x="122" y="0"/>
                    <a:pt x="119" y="0"/>
                  </a:cubicBezTo>
                  <a:cubicBezTo>
                    <a:pt x="116" y="0"/>
                    <a:pt x="113" y="2"/>
                    <a:pt x="113" y="6"/>
                  </a:cubicBezTo>
                  <a:moveTo>
                    <a:pt x="123" y="24"/>
                  </a:moveTo>
                  <a:cubicBezTo>
                    <a:pt x="123" y="23"/>
                    <a:pt x="123" y="19"/>
                    <a:pt x="119" y="19"/>
                  </a:cubicBezTo>
                  <a:cubicBezTo>
                    <a:pt x="115" y="19"/>
                    <a:pt x="114" y="23"/>
                    <a:pt x="114" y="24"/>
                  </a:cubicBezTo>
                  <a:cubicBezTo>
                    <a:pt x="114" y="69"/>
                    <a:pt x="114" y="69"/>
                    <a:pt x="114" y="69"/>
                  </a:cubicBezTo>
                  <a:cubicBezTo>
                    <a:pt x="114" y="72"/>
                    <a:pt x="116" y="73"/>
                    <a:pt x="119" y="73"/>
                  </a:cubicBezTo>
                  <a:cubicBezTo>
                    <a:pt x="121" y="73"/>
                    <a:pt x="123" y="72"/>
                    <a:pt x="123" y="71"/>
                  </a:cubicBezTo>
                  <a:cubicBezTo>
                    <a:pt x="123" y="71"/>
                    <a:pt x="123" y="70"/>
                    <a:pt x="123" y="69"/>
                  </a:cubicBezTo>
                  <a:lnTo>
                    <a:pt x="123" y="24"/>
                  </a:lnTo>
                  <a:close/>
                  <a:moveTo>
                    <a:pt x="88" y="24"/>
                  </a:moveTo>
                  <a:cubicBezTo>
                    <a:pt x="88" y="22"/>
                    <a:pt x="88" y="19"/>
                    <a:pt x="84" y="19"/>
                  </a:cubicBezTo>
                  <a:cubicBezTo>
                    <a:pt x="80" y="19"/>
                    <a:pt x="79" y="22"/>
                    <a:pt x="79" y="24"/>
                  </a:cubicBezTo>
                  <a:cubicBezTo>
                    <a:pt x="79" y="69"/>
                    <a:pt x="79" y="69"/>
                    <a:pt x="79" y="69"/>
                  </a:cubicBezTo>
                  <a:cubicBezTo>
                    <a:pt x="79" y="71"/>
                    <a:pt x="80" y="73"/>
                    <a:pt x="84" y="73"/>
                  </a:cubicBezTo>
                  <a:cubicBezTo>
                    <a:pt x="88" y="73"/>
                    <a:pt x="88" y="71"/>
                    <a:pt x="88" y="69"/>
                  </a:cubicBezTo>
                  <a:cubicBezTo>
                    <a:pt x="88" y="49"/>
                    <a:pt x="88" y="49"/>
                    <a:pt x="88" y="49"/>
                  </a:cubicBezTo>
                  <a:cubicBezTo>
                    <a:pt x="88" y="43"/>
                    <a:pt x="88" y="36"/>
                    <a:pt x="95" y="31"/>
                  </a:cubicBezTo>
                  <a:cubicBezTo>
                    <a:pt x="98" y="29"/>
                    <a:pt x="101" y="29"/>
                    <a:pt x="103" y="28"/>
                  </a:cubicBezTo>
                  <a:cubicBezTo>
                    <a:pt x="105" y="28"/>
                    <a:pt x="107" y="28"/>
                    <a:pt x="107" y="24"/>
                  </a:cubicBezTo>
                  <a:cubicBezTo>
                    <a:pt x="107" y="19"/>
                    <a:pt x="103" y="19"/>
                    <a:pt x="102" y="19"/>
                  </a:cubicBezTo>
                  <a:cubicBezTo>
                    <a:pt x="96" y="19"/>
                    <a:pt x="90" y="23"/>
                    <a:pt x="88" y="29"/>
                  </a:cubicBezTo>
                  <a:lnTo>
                    <a:pt x="88" y="24"/>
                  </a:lnTo>
                  <a:close/>
                  <a:moveTo>
                    <a:pt x="58" y="36"/>
                  </a:moveTo>
                  <a:cubicBezTo>
                    <a:pt x="58" y="49"/>
                    <a:pt x="52" y="65"/>
                    <a:pt x="34" y="65"/>
                  </a:cubicBezTo>
                  <a:cubicBezTo>
                    <a:pt x="20" y="65"/>
                    <a:pt x="10" y="55"/>
                    <a:pt x="10" y="36"/>
                  </a:cubicBezTo>
                  <a:cubicBezTo>
                    <a:pt x="10" y="19"/>
                    <a:pt x="20" y="8"/>
                    <a:pt x="34" y="8"/>
                  </a:cubicBezTo>
                  <a:cubicBezTo>
                    <a:pt x="47" y="8"/>
                    <a:pt x="58" y="18"/>
                    <a:pt x="58" y="36"/>
                  </a:cubicBezTo>
                  <a:moveTo>
                    <a:pt x="34" y="0"/>
                  </a:moveTo>
                  <a:cubicBezTo>
                    <a:pt x="15" y="0"/>
                    <a:pt x="0" y="13"/>
                    <a:pt x="0" y="37"/>
                  </a:cubicBezTo>
                  <a:cubicBezTo>
                    <a:pt x="0" y="61"/>
                    <a:pt x="15" y="74"/>
                    <a:pt x="34" y="74"/>
                  </a:cubicBezTo>
                  <a:cubicBezTo>
                    <a:pt x="52" y="74"/>
                    <a:pt x="64" y="62"/>
                    <a:pt x="67" y="47"/>
                  </a:cubicBezTo>
                  <a:cubicBezTo>
                    <a:pt x="68" y="43"/>
                    <a:pt x="68" y="40"/>
                    <a:pt x="68" y="36"/>
                  </a:cubicBezTo>
                  <a:cubicBezTo>
                    <a:pt x="68" y="30"/>
                    <a:pt x="67" y="13"/>
                    <a:pt x="52" y="4"/>
                  </a:cubicBezTo>
                  <a:cubicBezTo>
                    <a:pt x="45" y="0"/>
                    <a:pt x="38" y="0"/>
                    <a:pt x="34" y="0"/>
                  </a:cubicBezTo>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8E2F5420-23EB-4F36-9BE5-3417CCB0F947}"/>
                </a:ext>
              </a:extLst>
            </p:cNvPr>
            <p:cNvSpPr>
              <a:spLocks noEditPoints="1"/>
            </p:cNvSpPr>
            <p:nvPr userDrawn="1"/>
          </p:nvSpPr>
          <p:spPr bwMode="auto">
            <a:xfrm>
              <a:off x="3941763" y="-757238"/>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9" name="White Frame">
            <a:extLst>
              <a:ext uri="{FF2B5EF4-FFF2-40B4-BE49-F238E27FC236}">
                <a16:creationId xmlns:a16="http://schemas.microsoft.com/office/drawing/2014/main" id="{F5F9CE52-EEAB-4B45-A389-D9FCA735433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Logo">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339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pic>
        <p:nvPicPr>
          <p:cNvPr id="9" name="White Frame">
            <a:extLst>
              <a:ext uri="{FF2B5EF4-FFF2-40B4-BE49-F238E27FC236}">
                <a16:creationId xmlns:a16="http://schemas.microsoft.com/office/drawing/2014/main" id="{7E840A7A-D3CD-4D56-AD53-7CDE700FE6D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grpSp>
        <p:nvGrpSpPr>
          <p:cNvPr id="17" name="LoFric Sense">
            <a:extLst>
              <a:ext uri="{FF2B5EF4-FFF2-40B4-BE49-F238E27FC236}">
                <a16:creationId xmlns:a16="http://schemas.microsoft.com/office/drawing/2014/main" id="{E1FC1425-0736-4208-AB0C-56C66B325D3D}"/>
              </a:ext>
            </a:extLst>
          </p:cNvPr>
          <p:cNvGrpSpPr/>
          <p:nvPr userDrawn="1"/>
        </p:nvGrpSpPr>
        <p:grpSpPr>
          <a:xfrm>
            <a:off x="9620252" y="6146006"/>
            <a:ext cx="2246312" cy="331788"/>
            <a:chOff x="4335631" y="-809425"/>
            <a:chExt cx="2246312" cy="331788"/>
          </a:xfrm>
        </p:grpSpPr>
        <p:sp>
          <p:nvSpPr>
            <p:cNvPr id="14" name="Freeform 5">
              <a:extLst>
                <a:ext uri="{FF2B5EF4-FFF2-40B4-BE49-F238E27FC236}">
                  <a16:creationId xmlns:a16="http://schemas.microsoft.com/office/drawing/2014/main" id="{9F951B65-DD54-4472-B291-6D7E477946FB}"/>
                </a:ext>
              </a:extLst>
            </p:cNvPr>
            <p:cNvSpPr>
              <a:spLocks noEditPoints="1"/>
            </p:cNvSpPr>
            <p:nvPr userDrawn="1"/>
          </p:nvSpPr>
          <p:spPr bwMode="auto">
            <a:xfrm>
              <a:off x="5631031" y="-722112"/>
              <a:ext cx="950912" cy="241300"/>
            </a:xfrm>
            <a:custGeom>
              <a:avLst/>
              <a:gdLst>
                <a:gd name="T0" fmla="*/ 283 w 299"/>
                <a:gd name="T1" fmla="*/ 4 h 74"/>
                <a:gd name="T2" fmla="*/ 276 w 299"/>
                <a:gd name="T3" fmla="*/ 6 h 74"/>
                <a:gd name="T4" fmla="*/ 279 w 299"/>
                <a:gd name="T5" fmla="*/ 6 h 74"/>
                <a:gd name="T6" fmla="*/ 292 w 299"/>
                <a:gd name="T7" fmla="*/ 15 h 74"/>
                <a:gd name="T8" fmla="*/ 285 w 299"/>
                <a:gd name="T9" fmla="*/ 18 h 74"/>
                <a:gd name="T10" fmla="*/ 287 w 299"/>
                <a:gd name="T11" fmla="*/ 6 h 74"/>
                <a:gd name="T12" fmla="*/ 293 w 299"/>
                <a:gd name="T13" fmla="*/ 18 h 74"/>
                <a:gd name="T14" fmla="*/ 296 w 299"/>
                <a:gd name="T15" fmla="*/ 9 h 74"/>
                <a:gd name="T16" fmla="*/ 299 w 299"/>
                <a:gd name="T17" fmla="*/ 4 h 74"/>
                <a:gd name="T18" fmla="*/ 249 w 299"/>
                <a:gd name="T19" fmla="*/ 27 h 74"/>
                <a:gd name="T20" fmla="*/ 268 w 299"/>
                <a:gd name="T21" fmla="*/ 49 h 74"/>
                <a:gd name="T22" fmla="*/ 256 w 299"/>
                <a:gd name="T23" fmla="*/ 20 h 74"/>
                <a:gd name="T24" fmla="*/ 231 w 299"/>
                <a:gd name="T25" fmla="*/ 67 h 74"/>
                <a:gd name="T26" fmla="*/ 272 w 299"/>
                <a:gd name="T27" fmla="*/ 61 h 74"/>
                <a:gd name="T28" fmla="*/ 262 w 299"/>
                <a:gd name="T29" fmla="*/ 59 h 74"/>
                <a:gd name="T30" fmla="*/ 234 w 299"/>
                <a:gd name="T31" fmla="*/ 49 h 74"/>
                <a:gd name="T32" fmla="*/ 187 w 299"/>
                <a:gd name="T33" fmla="*/ 33 h 74"/>
                <a:gd name="T34" fmla="*/ 207 w 299"/>
                <a:gd name="T35" fmla="*/ 33 h 74"/>
                <a:gd name="T36" fmla="*/ 196 w 299"/>
                <a:gd name="T37" fmla="*/ 19 h 74"/>
                <a:gd name="T38" fmla="*/ 197 w 299"/>
                <a:gd name="T39" fmla="*/ 50 h 74"/>
                <a:gd name="T40" fmla="*/ 186 w 299"/>
                <a:gd name="T41" fmla="*/ 62 h 74"/>
                <a:gd name="T42" fmla="*/ 175 w 299"/>
                <a:gd name="T43" fmla="*/ 58 h 74"/>
                <a:gd name="T44" fmla="*/ 210 w 299"/>
                <a:gd name="T45" fmla="*/ 70 h 74"/>
                <a:gd name="T46" fmla="*/ 195 w 299"/>
                <a:gd name="T47" fmla="*/ 40 h 74"/>
                <a:gd name="T48" fmla="*/ 127 w 299"/>
                <a:gd name="T49" fmla="*/ 73 h 74"/>
                <a:gd name="T50" fmla="*/ 132 w 299"/>
                <a:gd name="T51" fmla="*/ 39 h 74"/>
                <a:gd name="T52" fmla="*/ 156 w 299"/>
                <a:gd name="T53" fmla="*/ 45 h 74"/>
                <a:gd name="T54" fmla="*/ 161 w 299"/>
                <a:gd name="T55" fmla="*/ 73 h 74"/>
                <a:gd name="T56" fmla="*/ 162 w 299"/>
                <a:gd name="T57" fmla="*/ 25 h 74"/>
                <a:gd name="T58" fmla="*/ 129 w 299"/>
                <a:gd name="T59" fmla="*/ 20 h 74"/>
                <a:gd name="T60" fmla="*/ 123 w 299"/>
                <a:gd name="T61" fmla="*/ 69 h 74"/>
                <a:gd name="T62" fmla="*/ 89 w 299"/>
                <a:gd name="T63" fmla="*/ 27 h 74"/>
                <a:gd name="T64" fmla="*/ 108 w 299"/>
                <a:gd name="T65" fmla="*/ 49 h 74"/>
                <a:gd name="T66" fmla="*/ 95 w 299"/>
                <a:gd name="T67" fmla="*/ 20 h 74"/>
                <a:gd name="T68" fmla="*/ 70 w 299"/>
                <a:gd name="T69" fmla="*/ 67 h 74"/>
                <a:gd name="T70" fmla="*/ 111 w 299"/>
                <a:gd name="T71" fmla="*/ 61 h 74"/>
                <a:gd name="T72" fmla="*/ 102 w 299"/>
                <a:gd name="T73" fmla="*/ 59 h 74"/>
                <a:gd name="T74" fmla="*/ 73 w 299"/>
                <a:gd name="T75" fmla="*/ 49 h 74"/>
                <a:gd name="T76" fmla="*/ 16 w 299"/>
                <a:gd name="T77" fmla="*/ 25 h 74"/>
                <a:gd name="T78" fmla="*/ 27 w 299"/>
                <a:gd name="T79" fmla="*/ 8 h 74"/>
                <a:gd name="T80" fmla="*/ 48 w 299"/>
                <a:gd name="T81" fmla="*/ 22 h 74"/>
                <a:gd name="T82" fmla="*/ 28 w 299"/>
                <a:gd name="T83" fmla="*/ 0 h 74"/>
                <a:gd name="T84" fmla="*/ 20 w 299"/>
                <a:gd name="T85" fmla="*/ 38 h 74"/>
                <a:gd name="T86" fmla="*/ 45 w 299"/>
                <a:gd name="T87" fmla="*/ 54 h 74"/>
                <a:gd name="T88" fmla="*/ 16 w 299"/>
                <a:gd name="T89" fmla="*/ 62 h 74"/>
                <a:gd name="T90" fmla="*/ 0 w 299"/>
                <a:gd name="T91" fmla="*/ 54 h 74"/>
                <a:gd name="T92" fmla="*/ 54 w 299"/>
                <a:gd name="T93"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9" h="74">
                  <a:moveTo>
                    <a:pt x="279" y="6"/>
                  </a:moveTo>
                  <a:cubicBezTo>
                    <a:pt x="283" y="6"/>
                    <a:pt x="283" y="6"/>
                    <a:pt x="283" y="6"/>
                  </a:cubicBezTo>
                  <a:cubicBezTo>
                    <a:pt x="283" y="4"/>
                    <a:pt x="283" y="4"/>
                    <a:pt x="283" y="4"/>
                  </a:cubicBezTo>
                  <a:cubicBezTo>
                    <a:pt x="272" y="4"/>
                    <a:pt x="272" y="4"/>
                    <a:pt x="272" y="4"/>
                  </a:cubicBezTo>
                  <a:cubicBezTo>
                    <a:pt x="272" y="6"/>
                    <a:pt x="272" y="6"/>
                    <a:pt x="272" y="6"/>
                  </a:cubicBezTo>
                  <a:cubicBezTo>
                    <a:pt x="276" y="6"/>
                    <a:pt x="276" y="6"/>
                    <a:pt x="276" y="6"/>
                  </a:cubicBezTo>
                  <a:cubicBezTo>
                    <a:pt x="276" y="18"/>
                    <a:pt x="276" y="18"/>
                    <a:pt x="276" y="18"/>
                  </a:cubicBezTo>
                  <a:cubicBezTo>
                    <a:pt x="279" y="18"/>
                    <a:pt x="279" y="18"/>
                    <a:pt x="279" y="18"/>
                  </a:cubicBezTo>
                  <a:lnTo>
                    <a:pt x="279" y="6"/>
                  </a:lnTo>
                  <a:close/>
                  <a:moveTo>
                    <a:pt x="299" y="4"/>
                  </a:moveTo>
                  <a:cubicBezTo>
                    <a:pt x="295" y="4"/>
                    <a:pt x="295" y="4"/>
                    <a:pt x="295" y="4"/>
                  </a:cubicBezTo>
                  <a:cubicBezTo>
                    <a:pt x="292" y="15"/>
                    <a:pt x="292" y="15"/>
                    <a:pt x="292" y="15"/>
                  </a:cubicBezTo>
                  <a:cubicBezTo>
                    <a:pt x="288" y="4"/>
                    <a:pt x="288" y="4"/>
                    <a:pt x="288" y="4"/>
                  </a:cubicBezTo>
                  <a:cubicBezTo>
                    <a:pt x="285" y="4"/>
                    <a:pt x="285" y="4"/>
                    <a:pt x="285" y="4"/>
                  </a:cubicBezTo>
                  <a:cubicBezTo>
                    <a:pt x="285" y="18"/>
                    <a:pt x="285" y="18"/>
                    <a:pt x="285" y="18"/>
                  </a:cubicBezTo>
                  <a:cubicBezTo>
                    <a:pt x="287" y="18"/>
                    <a:pt x="287" y="18"/>
                    <a:pt x="287" y="18"/>
                  </a:cubicBezTo>
                  <a:cubicBezTo>
                    <a:pt x="287" y="9"/>
                    <a:pt x="287" y="9"/>
                    <a:pt x="287" y="9"/>
                  </a:cubicBezTo>
                  <a:cubicBezTo>
                    <a:pt x="287" y="9"/>
                    <a:pt x="287" y="7"/>
                    <a:pt x="287" y="6"/>
                  </a:cubicBezTo>
                  <a:cubicBezTo>
                    <a:pt x="287" y="8"/>
                    <a:pt x="287" y="8"/>
                    <a:pt x="288" y="9"/>
                  </a:cubicBezTo>
                  <a:cubicBezTo>
                    <a:pt x="291" y="18"/>
                    <a:pt x="291" y="18"/>
                    <a:pt x="291" y="18"/>
                  </a:cubicBezTo>
                  <a:cubicBezTo>
                    <a:pt x="293" y="18"/>
                    <a:pt x="293" y="18"/>
                    <a:pt x="293" y="18"/>
                  </a:cubicBezTo>
                  <a:cubicBezTo>
                    <a:pt x="296" y="9"/>
                    <a:pt x="296" y="9"/>
                    <a:pt x="296" y="9"/>
                  </a:cubicBezTo>
                  <a:cubicBezTo>
                    <a:pt x="296" y="7"/>
                    <a:pt x="296" y="7"/>
                    <a:pt x="297" y="6"/>
                  </a:cubicBezTo>
                  <a:cubicBezTo>
                    <a:pt x="296" y="7"/>
                    <a:pt x="296" y="8"/>
                    <a:pt x="296" y="9"/>
                  </a:cubicBezTo>
                  <a:cubicBezTo>
                    <a:pt x="296" y="18"/>
                    <a:pt x="296" y="18"/>
                    <a:pt x="296" y="18"/>
                  </a:cubicBezTo>
                  <a:cubicBezTo>
                    <a:pt x="299" y="18"/>
                    <a:pt x="299" y="18"/>
                    <a:pt x="299" y="18"/>
                  </a:cubicBezTo>
                  <a:lnTo>
                    <a:pt x="299" y="4"/>
                  </a:lnTo>
                  <a:close/>
                  <a:moveTo>
                    <a:pt x="234" y="41"/>
                  </a:moveTo>
                  <a:cubicBezTo>
                    <a:pt x="234" y="39"/>
                    <a:pt x="235" y="34"/>
                    <a:pt x="239" y="31"/>
                  </a:cubicBezTo>
                  <a:cubicBezTo>
                    <a:pt x="243" y="27"/>
                    <a:pt x="247" y="27"/>
                    <a:pt x="249" y="27"/>
                  </a:cubicBezTo>
                  <a:cubicBezTo>
                    <a:pt x="259" y="27"/>
                    <a:pt x="263" y="35"/>
                    <a:pt x="263" y="41"/>
                  </a:cubicBezTo>
                  <a:lnTo>
                    <a:pt x="234" y="41"/>
                  </a:lnTo>
                  <a:close/>
                  <a:moveTo>
                    <a:pt x="268" y="49"/>
                  </a:moveTo>
                  <a:cubicBezTo>
                    <a:pt x="269" y="49"/>
                    <a:pt x="273" y="49"/>
                    <a:pt x="273" y="44"/>
                  </a:cubicBezTo>
                  <a:cubicBezTo>
                    <a:pt x="273" y="39"/>
                    <a:pt x="271" y="32"/>
                    <a:pt x="267" y="27"/>
                  </a:cubicBezTo>
                  <a:cubicBezTo>
                    <a:pt x="264" y="23"/>
                    <a:pt x="260" y="21"/>
                    <a:pt x="256" y="20"/>
                  </a:cubicBezTo>
                  <a:cubicBezTo>
                    <a:pt x="254" y="19"/>
                    <a:pt x="251" y="19"/>
                    <a:pt x="249" y="19"/>
                  </a:cubicBezTo>
                  <a:cubicBezTo>
                    <a:pt x="231" y="19"/>
                    <a:pt x="224" y="34"/>
                    <a:pt x="224" y="47"/>
                  </a:cubicBezTo>
                  <a:cubicBezTo>
                    <a:pt x="224" y="54"/>
                    <a:pt x="226" y="62"/>
                    <a:pt x="231" y="67"/>
                  </a:cubicBezTo>
                  <a:cubicBezTo>
                    <a:pt x="236" y="73"/>
                    <a:pt x="243" y="74"/>
                    <a:pt x="249" y="74"/>
                  </a:cubicBezTo>
                  <a:cubicBezTo>
                    <a:pt x="252" y="74"/>
                    <a:pt x="261" y="74"/>
                    <a:pt x="268" y="66"/>
                  </a:cubicBezTo>
                  <a:cubicBezTo>
                    <a:pt x="270" y="65"/>
                    <a:pt x="271" y="62"/>
                    <a:pt x="272" y="61"/>
                  </a:cubicBezTo>
                  <a:cubicBezTo>
                    <a:pt x="272" y="60"/>
                    <a:pt x="272" y="60"/>
                    <a:pt x="272" y="60"/>
                  </a:cubicBezTo>
                  <a:cubicBezTo>
                    <a:pt x="272" y="57"/>
                    <a:pt x="269" y="55"/>
                    <a:pt x="267" y="55"/>
                  </a:cubicBezTo>
                  <a:cubicBezTo>
                    <a:pt x="264" y="55"/>
                    <a:pt x="264" y="56"/>
                    <a:pt x="262" y="59"/>
                  </a:cubicBezTo>
                  <a:cubicBezTo>
                    <a:pt x="260" y="62"/>
                    <a:pt x="257" y="66"/>
                    <a:pt x="249" y="66"/>
                  </a:cubicBezTo>
                  <a:cubicBezTo>
                    <a:pt x="245" y="66"/>
                    <a:pt x="241" y="65"/>
                    <a:pt x="238" y="61"/>
                  </a:cubicBezTo>
                  <a:cubicBezTo>
                    <a:pt x="235" y="58"/>
                    <a:pt x="234" y="54"/>
                    <a:pt x="234" y="49"/>
                  </a:cubicBezTo>
                  <a:lnTo>
                    <a:pt x="268" y="49"/>
                  </a:lnTo>
                  <a:close/>
                  <a:moveTo>
                    <a:pt x="195" y="40"/>
                  </a:moveTo>
                  <a:cubicBezTo>
                    <a:pt x="191" y="39"/>
                    <a:pt x="187" y="38"/>
                    <a:pt x="187" y="33"/>
                  </a:cubicBezTo>
                  <a:cubicBezTo>
                    <a:pt x="187" y="31"/>
                    <a:pt x="188" y="29"/>
                    <a:pt x="190" y="28"/>
                  </a:cubicBezTo>
                  <a:cubicBezTo>
                    <a:pt x="191" y="26"/>
                    <a:pt x="194" y="26"/>
                    <a:pt x="195" y="26"/>
                  </a:cubicBezTo>
                  <a:cubicBezTo>
                    <a:pt x="204" y="26"/>
                    <a:pt x="206" y="31"/>
                    <a:pt x="207" y="33"/>
                  </a:cubicBezTo>
                  <a:cubicBezTo>
                    <a:pt x="209" y="36"/>
                    <a:pt x="209" y="37"/>
                    <a:pt x="212" y="37"/>
                  </a:cubicBezTo>
                  <a:cubicBezTo>
                    <a:pt x="213" y="37"/>
                    <a:pt x="216" y="36"/>
                    <a:pt x="216" y="33"/>
                  </a:cubicBezTo>
                  <a:cubicBezTo>
                    <a:pt x="216" y="31"/>
                    <a:pt x="213" y="19"/>
                    <a:pt x="196" y="19"/>
                  </a:cubicBezTo>
                  <a:cubicBezTo>
                    <a:pt x="178" y="19"/>
                    <a:pt x="177" y="32"/>
                    <a:pt x="177" y="34"/>
                  </a:cubicBezTo>
                  <a:cubicBezTo>
                    <a:pt x="177" y="44"/>
                    <a:pt x="186" y="47"/>
                    <a:pt x="192" y="49"/>
                  </a:cubicBezTo>
                  <a:cubicBezTo>
                    <a:pt x="197" y="50"/>
                    <a:pt x="197" y="50"/>
                    <a:pt x="197" y="50"/>
                  </a:cubicBezTo>
                  <a:cubicBezTo>
                    <a:pt x="203" y="52"/>
                    <a:pt x="207" y="53"/>
                    <a:pt x="207" y="59"/>
                  </a:cubicBezTo>
                  <a:cubicBezTo>
                    <a:pt x="207" y="63"/>
                    <a:pt x="203" y="67"/>
                    <a:pt x="197" y="67"/>
                  </a:cubicBezTo>
                  <a:cubicBezTo>
                    <a:pt x="193" y="67"/>
                    <a:pt x="188" y="65"/>
                    <a:pt x="186" y="62"/>
                  </a:cubicBezTo>
                  <a:cubicBezTo>
                    <a:pt x="185" y="60"/>
                    <a:pt x="185" y="60"/>
                    <a:pt x="184" y="56"/>
                  </a:cubicBezTo>
                  <a:cubicBezTo>
                    <a:pt x="183" y="55"/>
                    <a:pt x="183" y="54"/>
                    <a:pt x="180" y="54"/>
                  </a:cubicBezTo>
                  <a:cubicBezTo>
                    <a:pt x="179" y="54"/>
                    <a:pt x="175" y="55"/>
                    <a:pt x="175" y="58"/>
                  </a:cubicBezTo>
                  <a:cubicBezTo>
                    <a:pt x="175" y="60"/>
                    <a:pt x="176" y="65"/>
                    <a:pt x="181" y="69"/>
                  </a:cubicBezTo>
                  <a:cubicBezTo>
                    <a:pt x="186" y="74"/>
                    <a:pt x="193" y="74"/>
                    <a:pt x="196" y="74"/>
                  </a:cubicBezTo>
                  <a:cubicBezTo>
                    <a:pt x="201" y="74"/>
                    <a:pt x="206" y="73"/>
                    <a:pt x="210" y="70"/>
                  </a:cubicBezTo>
                  <a:cubicBezTo>
                    <a:pt x="213" y="68"/>
                    <a:pt x="217" y="64"/>
                    <a:pt x="217" y="58"/>
                  </a:cubicBezTo>
                  <a:cubicBezTo>
                    <a:pt x="217" y="47"/>
                    <a:pt x="207" y="44"/>
                    <a:pt x="201" y="42"/>
                  </a:cubicBezTo>
                  <a:lnTo>
                    <a:pt x="195" y="40"/>
                  </a:lnTo>
                  <a:close/>
                  <a:moveTo>
                    <a:pt x="123" y="69"/>
                  </a:moveTo>
                  <a:cubicBezTo>
                    <a:pt x="123" y="70"/>
                    <a:pt x="123" y="72"/>
                    <a:pt x="125" y="73"/>
                  </a:cubicBezTo>
                  <a:cubicBezTo>
                    <a:pt x="126" y="73"/>
                    <a:pt x="126" y="73"/>
                    <a:pt x="127" y="73"/>
                  </a:cubicBezTo>
                  <a:cubicBezTo>
                    <a:pt x="131" y="73"/>
                    <a:pt x="132" y="70"/>
                    <a:pt x="132" y="69"/>
                  </a:cubicBezTo>
                  <a:cubicBezTo>
                    <a:pt x="132" y="47"/>
                    <a:pt x="132" y="47"/>
                    <a:pt x="132" y="47"/>
                  </a:cubicBezTo>
                  <a:cubicBezTo>
                    <a:pt x="132" y="44"/>
                    <a:pt x="132" y="41"/>
                    <a:pt x="132" y="39"/>
                  </a:cubicBezTo>
                  <a:cubicBezTo>
                    <a:pt x="133" y="34"/>
                    <a:pt x="137" y="27"/>
                    <a:pt x="146" y="27"/>
                  </a:cubicBezTo>
                  <a:cubicBezTo>
                    <a:pt x="156" y="27"/>
                    <a:pt x="156" y="35"/>
                    <a:pt x="156" y="37"/>
                  </a:cubicBezTo>
                  <a:cubicBezTo>
                    <a:pt x="156" y="38"/>
                    <a:pt x="156" y="39"/>
                    <a:pt x="156" y="45"/>
                  </a:cubicBezTo>
                  <a:cubicBezTo>
                    <a:pt x="156" y="69"/>
                    <a:pt x="156" y="69"/>
                    <a:pt x="156" y="69"/>
                  </a:cubicBezTo>
                  <a:cubicBezTo>
                    <a:pt x="156" y="70"/>
                    <a:pt x="157" y="72"/>
                    <a:pt x="159" y="73"/>
                  </a:cubicBezTo>
                  <a:cubicBezTo>
                    <a:pt x="159" y="73"/>
                    <a:pt x="160" y="73"/>
                    <a:pt x="161" y="73"/>
                  </a:cubicBezTo>
                  <a:cubicBezTo>
                    <a:pt x="165" y="73"/>
                    <a:pt x="166" y="70"/>
                    <a:pt x="166" y="69"/>
                  </a:cubicBezTo>
                  <a:cubicBezTo>
                    <a:pt x="166" y="40"/>
                    <a:pt x="166" y="40"/>
                    <a:pt x="166" y="40"/>
                  </a:cubicBezTo>
                  <a:cubicBezTo>
                    <a:pt x="166" y="35"/>
                    <a:pt x="166" y="29"/>
                    <a:pt x="162" y="25"/>
                  </a:cubicBezTo>
                  <a:cubicBezTo>
                    <a:pt x="159" y="21"/>
                    <a:pt x="154" y="19"/>
                    <a:pt x="148" y="19"/>
                  </a:cubicBezTo>
                  <a:cubicBezTo>
                    <a:pt x="141" y="19"/>
                    <a:pt x="136" y="21"/>
                    <a:pt x="132" y="27"/>
                  </a:cubicBezTo>
                  <a:cubicBezTo>
                    <a:pt x="132" y="23"/>
                    <a:pt x="132" y="21"/>
                    <a:pt x="129" y="20"/>
                  </a:cubicBezTo>
                  <a:cubicBezTo>
                    <a:pt x="128" y="19"/>
                    <a:pt x="126" y="19"/>
                    <a:pt x="125" y="20"/>
                  </a:cubicBezTo>
                  <a:cubicBezTo>
                    <a:pt x="123" y="21"/>
                    <a:pt x="123" y="22"/>
                    <a:pt x="123" y="24"/>
                  </a:cubicBezTo>
                  <a:lnTo>
                    <a:pt x="123" y="69"/>
                  </a:lnTo>
                  <a:close/>
                  <a:moveTo>
                    <a:pt x="73" y="41"/>
                  </a:moveTo>
                  <a:cubicBezTo>
                    <a:pt x="74" y="39"/>
                    <a:pt x="75" y="34"/>
                    <a:pt x="79" y="31"/>
                  </a:cubicBezTo>
                  <a:cubicBezTo>
                    <a:pt x="82" y="27"/>
                    <a:pt x="87" y="27"/>
                    <a:pt x="89" y="27"/>
                  </a:cubicBezTo>
                  <a:cubicBezTo>
                    <a:pt x="98" y="27"/>
                    <a:pt x="102" y="35"/>
                    <a:pt x="103" y="41"/>
                  </a:cubicBezTo>
                  <a:lnTo>
                    <a:pt x="73" y="41"/>
                  </a:lnTo>
                  <a:close/>
                  <a:moveTo>
                    <a:pt x="108" y="49"/>
                  </a:moveTo>
                  <a:cubicBezTo>
                    <a:pt x="109" y="49"/>
                    <a:pt x="112" y="49"/>
                    <a:pt x="112" y="44"/>
                  </a:cubicBezTo>
                  <a:cubicBezTo>
                    <a:pt x="112" y="39"/>
                    <a:pt x="110" y="32"/>
                    <a:pt x="107" y="27"/>
                  </a:cubicBezTo>
                  <a:cubicBezTo>
                    <a:pt x="104" y="23"/>
                    <a:pt x="100" y="21"/>
                    <a:pt x="95" y="20"/>
                  </a:cubicBezTo>
                  <a:cubicBezTo>
                    <a:pt x="93" y="19"/>
                    <a:pt x="91" y="19"/>
                    <a:pt x="89" y="19"/>
                  </a:cubicBezTo>
                  <a:cubicBezTo>
                    <a:pt x="71" y="19"/>
                    <a:pt x="64" y="34"/>
                    <a:pt x="64" y="47"/>
                  </a:cubicBezTo>
                  <a:cubicBezTo>
                    <a:pt x="64" y="54"/>
                    <a:pt x="66" y="62"/>
                    <a:pt x="70" y="67"/>
                  </a:cubicBezTo>
                  <a:cubicBezTo>
                    <a:pt x="76" y="73"/>
                    <a:pt x="82" y="74"/>
                    <a:pt x="89" y="74"/>
                  </a:cubicBezTo>
                  <a:cubicBezTo>
                    <a:pt x="92" y="74"/>
                    <a:pt x="101" y="74"/>
                    <a:pt x="108" y="66"/>
                  </a:cubicBezTo>
                  <a:cubicBezTo>
                    <a:pt x="109" y="65"/>
                    <a:pt x="111" y="62"/>
                    <a:pt x="111" y="61"/>
                  </a:cubicBezTo>
                  <a:cubicBezTo>
                    <a:pt x="111" y="60"/>
                    <a:pt x="111" y="60"/>
                    <a:pt x="111" y="60"/>
                  </a:cubicBezTo>
                  <a:cubicBezTo>
                    <a:pt x="111" y="57"/>
                    <a:pt x="108" y="55"/>
                    <a:pt x="106" y="55"/>
                  </a:cubicBezTo>
                  <a:cubicBezTo>
                    <a:pt x="104" y="55"/>
                    <a:pt x="103" y="56"/>
                    <a:pt x="102" y="59"/>
                  </a:cubicBezTo>
                  <a:cubicBezTo>
                    <a:pt x="100" y="62"/>
                    <a:pt x="97" y="66"/>
                    <a:pt x="89" y="66"/>
                  </a:cubicBezTo>
                  <a:cubicBezTo>
                    <a:pt x="85" y="66"/>
                    <a:pt x="81" y="65"/>
                    <a:pt x="77" y="61"/>
                  </a:cubicBezTo>
                  <a:cubicBezTo>
                    <a:pt x="74" y="58"/>
                    <a:pt x="73" y="54"/>
                    <a:pt x="73" y="49"/>
                  </a:cubicBezTo>
                  <a:lnTo>
                    <a:pt x="108" y="49"/>
                  </a:lnTo>
                  <a:close/>
                  <a:moveTo>
                    <a:pt x="25" y="29"/>
                  </a:moveTo>
                  <a:cubicBezTo>
                    <a:pt x="22" y="28"/>
                    <a:pt x="18" y="27"/>
                    <a:pt x="16" y="25"/>
                  </a:cubicBezTo>
                  <a:cubicBezTo>
                    <a:pt x="15" y="25"/>
                    <a:pt x="13" y="23"/>
                    <a:pt x="13" y="19"/>
                  </a:cubicBezTo>
                  <a:cubicBezTo>
                    <a:pt x="13" y="15"/>
                    <a:pt x="15" y="12"/>
                    <a:pt x="17" y="10"/>
                  </a:cubicBezTo>
                  <a:cubicBezTo>
                    <a:pt x="20" y="9"/>
                    <a:pt x="23" y="8"/>
                    <a:pt x="27" y="8"/>
                  </a:cubicBezTo>
                  <a:cubicBezTo>
                    <a:pt x="39" y="8"/>
                    <a:pt x="42" y="14"/>
                    <a:pt x="43" y="17"/>
                  </a:cubicBezTo>
                  <a:cubicBezTo>
                    <a:pt x="43" y="18"/>
                    <a:pt x="44" y="20"/>
                    <a:pt x="45" y="20"/>
                  </a:cubicBezTo>
                  <a:cubicBezTo>
                    <a:pt x="46" y="22"/>
                    <a:pt x="47" y="22"/>
                    <a:pt x="48" y="22"/>
                  </a:cubicBezTo>
                  <a:cubicBezTo>
                    <a:pt x="51" y="22"/>
                    <a:pt x="53" y="20"/>
                    <a:pt x="53" y="17"/>
                  </a:cubicBezTo>
                  <a:cubicBezTo>
                    <a:pt x="53" y="15"/>
                    <a:pt x="50" y="9"/>
                    <a:pt x="46" y="5"/>
                  </a:cubicBezTo>
                  <a:cubicBezTo>
                    <a:pt x="40" y="0"/>
                    <a:pt x="32" y="0"/>
                    <a:pt x="28" y="0"/>
                  </a:cubicBezTo>
                  <a:cubicBezTo>
                    <a:pt x="11" y="0"/>
                    <a:pt x="3" y="8"/>
                    <a:pt x="3" y="20"/>
                  </a:cubicBezTo>
                  <a:cubicBezTo>
                    <a:pt x="3" y="31"/>
                    <a:pt x="10" y="34"/>
                    <a:pt x="12" y="35"/>
                  </a:cubicBezTo>
                  <a:cubicBezTo>
                    <a:pt x="14" y="36"/>
                    <a:pt x="18" y="37"/>
                    <a:pt x="20" y="38"/>
                  </a:cubicBezTo>
                  <a:cubicBezTo>
                    <a:pt x="28" y="40"/>
                    <a:pt x="28" y="40"/>
                    <a:pt x="28" y="40"/>
                  </a:cubicBezTo>
                  <a:cubicBezTo>
                    <a:pt x="33" y="42"/>
                    <a:pt x="38" y="43"/>
                    <a:pt x="41" y="46"/>
                  </a:cubicBezTo>
                  <a:cubicBezTo>
                    <a:pt x="42" y="47"/>
                    <a:pt x="45" y="50"/>
                    <a:pt x="45" y="54"/>
                  </a:cubicBezTo>
                  <a:cubicBezTo>
                    <a:pt x="45" y="57"/>
                    <a:pt x="43" y="60"/>
                    <a:pt x="40" y="62"/>
                  </a:cubicBezTo>
                  <a:cubicBezTo>
                    <a:pt x="36" y="65"/>
                    <a:pt x="31" y="65"/>
                    <a:pt x="29" y="65"/>
                  </a:cubicBezTo>
                  <a:cubicBezTo>
                    <a:pt x="26" y="65"/>
                    <a:pt x="20" y="65"/>
                    <a:pt x="16" y="62"/>
                  </a:cubicBezTo>
                  <a:cubicBezTo>
                    <a:pt x="12" y="59"/>
                    <a:pt x="11" y="55"/>
                    <a:pt x="10" y="52"/>
                  </a:cubicBezTo>
                  <a:cubicBezTo>
                    <a:pt x="10" y="50"/>
                    <a:pt x="9" y="49"/>
                    <a:pt x="6" y="49"/>
                  </a:cubicBezTo>
                  <a:cubicBezTo>
                    <a:pt x="4" y="49"/>
                    <a:pt x="0" y="50"/>
                    <a:pt x="0" y="54"/>
                  </a:cubicBezTo>
                  <a:cubicBezTo>
                    <a:pt x="0" y="55"/>
                    <a:pt x="2" y="63"/>
                    <a:pt x="8" y="68"/>
                  </a:cubicBezTo>
                  <a:cubicBezTo>
                    <a:pt x="13" y="72"/>
                    <a:pt x="21" y="74"/>
                    <a:pt x="28" y="74"/>
                  </a:cubicBezTo>
                  <a:cubicBezTo>
                    <a:pt x="40" y="74"/>
                    <a:pt x="54" y="69"/>
                    <a:pt x="54" y="53"/>
                  </a:cubicBezTo>
                  <a:cubicBezTo>
                    <a:pt x="54" y="37"/>
                    <a:pt x="42" y="34"/>
                    <a:pt x="34" y="32"/>
                  </a:cubicBezTo>
                  <a:lnTo>
                    <a:pt x="25" y="2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6">
              <a:extLst>
                <a:ext uri="{FF2B5EF4-FFF2-40B4-BE49-F238E27FC236}">
                  <a16:creationId xmlns:a16="http://schemas.microsoft.com/office/drawing/2014/main" id="{A54BBDF3-25F0-476F-BAF0-1FAA2903CFE3}"/>
                </a:ext>
              </a:extLst>
            </p:cNvPr>
            <p:cNvSpPr>
              <a:spLocks noEditPoints="1"/>
            </p:cNvSpPr>
            <p:nvPr userDrawn="1"/>
          </p:nvSpPr>
          <p:spPr bwMode="auto">
            <a:xfrm>
              <a:off x="4335631" y="-809425"/>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11488138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pic>
        <p:nvPicPr>
          <p:cNvPr id="9" name="White Frame">
            <a:extLst>
              <a:ext uri="{FF2B5EF4-FFF2-40B4-BE49-F238E27FC236}">
                <a16:creationId xmlns:a16="http://schemas.microsoft.com/office/drawing/2014/main" id="{7E840A7A-D3CD-4D56-AD53-7CDE700FE6D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userDrawn="1"/>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6" name="Group 4">
            <a:extLst>
              <a:ext uri="{FF2B5EF4-FFF2-40B4-BE49-F238E27FC236}">
                <a16:creationId xmlns:a16="http://schemas.microsoft.com/office/drawing/2014/main" id="{FE9882A9-B06A-4F63-BB9D-527537944B49}"/>
              </a:ext>
            </a:extLst>
          </p:cNvPr>
          <p:cNvGrpSpPr>
            <a:grpSpLocks noChangeAspect="1"/>
          </p:cNvGrpSpPr>
          <p:nvPr userDrawn="1"/>
        </p:nvGrpSpPr>
        <p:grpSpPr bwMode="auto">
          <a:xfrm>
            <a:off x="9975811" y="6146006"/>
            <a:ext cx="1890753" cy="336424"/>
            <a:chOff x="3477" y="2095"/>
            <a:chExt cx="725" cy="129"/>
          </a:xfrm>
        </p:grpSpPr>
        <p:sp>
          <p:nvSpPr>
            <p:cNvPr id="7" name="AutoShape 3">
              <a:extLst>
                <a:ext uri="{FF2B5EF4-FFF2-40B4-BE49-F238E27FC236}">
                  <a16:creationId xmlns:a16="http://schemas.microsoft.com/office/drawing/2014/main" id="{38DA5D97-5891-4D80-972E-38C7F4B21FD1}"/>
                </a:ext>
              </a:extLst>
            </p:cNvPr>
            <p:cNvSpPr>
              <a:spLocks noChangeAspect="1" noChangeArrowheads="1" noTextEdit="1"/>
            </p:cNvSpPr>
            <p:nvPr userDrawn="1"/>
          </p:nvSpPr>
          <p:spPr bwMode="auto">
            <a:xfrm>
              <a:off x="3479" y="2096"/>
              <a:ext cx="722"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5">
              <a:extLst>
                <a:ext uri="{FF2B5EF4-FFF2-40B4-BE49-F238E27FC236}">
                  <a16:creationId xmlns:a16="http://schemas.microsoft.com/office/drawing/2014/main" id="{0AEE7640-E1CB-4DB7-95A2-A8B106364755}"/>
                </a:ext>
              </a:extLst>
            </p:cNvPr>
            <p:cNvSpPr>
              <a:spLocks/>
            </p:cNvSpPr>
            <p:nvPr userDrawn="1"/>
          </p:nvSpPr>
          <p:spPr bwMode="auto">
            <a:xfrm>
              <a:off x="3976" y="2129"/>
              <a:ext cx="63" cy="91"/>
            </a:xfrm>
            <a:custGeom>
              <a:avLst/>
              <a:gdLst>
                <a:gd name="T0" fmla="*/ 10 w 51"/>
                <a:gd name="T1" fmla="*/ 9 h 73"/>
                <a:gd name="T2" fmla="*/ 10 w 51"/>
                <a:gd name="T3" fmla="*/ 31 h 73"/>
                <a:gd name="T4" fmla="*/ 43 w 51"/>
                <a:gd name="T5" fmla="*/ 31 h 73"/>
                <a:gd name="T6" fmla="*/ 47 w 51"/>
                <a:gd name="T7" fmla="*/ 36 h 73"/>
                <a:gd name="T8" fmla="*/ 43 w 51"/>
                <a:gd name="T9" fmla="*/ 40 h 73"/>
                <a:gd name="T10" fmla="*/ 10 w 51"/>
                <a:gd name="T11" fmla="*/ 40 h 73"/>
                <a:gd name="T12" fmla="*/ 10 w 51"/>
                <a:gd name="T13" fmla="*/ 64 h 73"/>
                <a:gd name="T14" fmla="*/ 47 w 51"/>
                <a:gd name="T15" fmla="*/ 64 h 73"/>
                <a:gd name="T16" fmla="*/ 51 w 51"/>
                <a:gd name="T17" fmla="*/ 69 h 73"/>
                <a:gd name="T18" fmla="*/ 47 w 51"/>
                <a:gd name="T19" fmla="*/ 73 h 73"/>
                <a:gd name="T20" fmla="*/ 5 w 51"/>
                <a:gd name="T21" fmla="*/ 73 h 73"/>
                <a:gd name="T22" fmla="*/ 0 w 51"/>
                <a:gd name="T23" fmla="*/ 68 h 73"/>
                <a:gd name="T24" fmla="*/ 0 w 51"/>
                <a:gd name="T25" fmla="*/ 5 h 73"/>
                <a:gd name="T26" fmla="*/ 5 w 51"/>
                <a:gd name="T27" fmla="*/ 0 h 73"/>
                <a:gd name="T28" fmla="*/ 45 w 51"/>
                <a:gd name="T29" fmla="*/ 0 h 73"/>
                <a:gd name="T30" fmla="*/ 49 w 51"/>
                <a:gd name="T31" fmla="*/ 5 h 73"/>
                <a:gd name="T32" fmla="*/ 45 w 51"/>
                <a:gd name="T33" fmla="*/ 9 h 73"/>
                <a:gd name="T34" fmla="*/ 10 w 51"/>
                <a:gd name="T35" fmla="*/ 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73">
                  <a:moveTo>
                    <a:pt x="10" y="9"/>
                  </a:moveTo>
                  <a:cubicBezTo>
                    <a:pt x="10" y="31"/>
                    <a:pt x="10" y="31"/>
                    <a:pt x="10" y="31"/>
                  </a:cubicBezTo>
                  <a:cubicBezTo>
                    <a:pt x="43" y="31"/>
                    <a:pt x="43" y="31"/>
                    <a:pt x="43" y="31"/>
                  </a:cubicBezTo>
                  <a:cubicBezTo>
                    <a:pt x="44" y="31"/>
                    <a:pt x="47" y="32"/>
                    <a:pt x="47" y="36"/>
                  </a:cubicBezTo>
                  <a:cubicBezTo>
                    <a:pt x="47" y="40"/>
                    <a:pt x="44" y="40"/>
                    <a:pt x="43" y="40"/>
                  </a:cubicBezTo>
                  <a:cubicBezTo>
                    <a:pt x="10" y="40"/>
                    <a:pt x="10" y="40"/>
                    <a:pt x="10" y="40"/>
                  </a:cubicBezTo>
                  <a:cubicBezTo>
                    <a:pt x="10" y="64"/>
                    <a:pt x="10" y="64"/>
                    <a:pt x="10" y="64"/>
                  </a:cubicBezTo>
                  <a:cubicBezTo>
                    <a:pt x="47" y="64"/>
                    <a:pt x="47" y="64"/>
                    <a:pt x="47" y="64"/>
                  </a:cubicBezTo>
                  <a:cubicBezTo>
                    <a:pt x="48" y="64"/>
                    <a:pt x="51" y="65"/>
                    <a:pt x="51" y="69"/>
                  </a:cubicBezTo>
                  <a:cubicBezTo>
                    <a:pt x="51" y="73"/>
                    <a:pt x="48" y="73"/>
                    <a:pt x="47" y="73"/>
                  </a:cubicBezTo>
                  <a:cubicBezTo>
                    <a:pt x="5" y="73"/>
                    <a:pt x="5" y="73"/>
                    <a:pt x="5" y="73"/>
                  </a:cubicBezTo>
                  <a:cubicBezTo>
                    <a:pt x="1" y="73"/>
                    <a:pt x="0" y="71"/>
                    <a:pt x="0" y="68"/>
                  </a:cubicBezTo>
                  <a:cubicBezTo>
                    <a:pt x="0" y="5"/>
                    <a:pt x="0" y="5"/>
                    <a:pt x="0" y="5"/>
                  </a:cubicBezTo>
                  <a:cubicBezTo>
                    <a:pt x="0" y="2"/>
                    <a:pt x="1" y="0"/>
                    <a:pt x="5" y="0"/>
                  </a:cubicBezTo>
                  <a:cubicBezTo>
                    <a:pt x="45" y="0"/>
                    <a:pt x="45" y="0"/>
                    <a:pt x="45" y="0"/>
                  </a:cubicBezTo>
                  <a:cubicBezTo>
                    <a:pt x="46" y="0"/>
                    <a:pt x="49" y="1"/>
                    <a:pt x="49" y="5"/>
                  </a:cubicBezTo>
                  <a:cubicBezTo>
                    <a:pt x="49" y="9"/>
                    <a:pt x="46" y="9"/>
                    <a:pt x="45" y="9"/>
                  </a:cubicBezTo>
                  <a:lnTo>
                    <a:pt x="10" y="9"/>
                  </a:lnTo>
                  <a:close/>
                </a:path>
              </a:pathLst>
            </a:custGeom>
            <a:solidFill>
              <a:srgbClr val="A87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AB29E576-21F9-4975-B766-5C9F335ADF9F}"/>
                </a:ext>
              </a:extLst>
            </p:cNvPr>
            <p:cNvSpPr>
              <a:spLocks/>
            </p:cNvSpPr>
            <p:nvPr userDrawn="1"/>
          </p:nvSpPr>
          <p:spPr bwMode="auto">
            <a:xfrm>
              <a:off x="4051" y="2127"/>
              <a:ext cx="12" cy="94"/>
            </a:xfrm>
            <a:custGeom>
              <a:avLst/>
              <a:gdLst>
                <a:gd name="T0" fmla="*/ 10 w 10"/>
                <a:gd name="T1" fmla="*/ 70 h 75"/>
                <a:gd name="T2" fmla="*/ 5 w 10"/>
                <a:gd name="T3" fmla="*/ 75 h 75"/>
                <a:gd name="T4" fmla="*/ 0 w 10"/>
                <a:gd name="T5" fmla="*/ 70 h 75"/>
                <a:gd name="T6" fmla="*/ 0 w 10"/>
                <a:gd name="T7" fmla="*/ 5 h 75"/>
                <a:gd name="T8" fmla="*/ 5 w 10"/>
                <a:gd name="T9" fmla="*/ 0 h 75"/>
                <a:gd name="T10" fmla="*/ 10 w 10"/>
                <a:gd name="T11" fmla="*/ 5 h 75"/>
                <a:gd name="T12" fmla="*/ 10 w 10"/>
                <a:gd name="T13" fmla="*/ 70 h 75"/>
              </a:gdLst>
              <a:ahLst/>
              <a:cxnLst>
                <a:cxn ang="0">
                  <a:pos x="T0" y="T1"/>
                </a:cxn>
                <a:cxn ang="0">
                  <a:pos x="T2" y="T3"/>
                </a:cxn>
                <a:cxn ang="0">
                  <a:pos x="T4" y="T5"/>
                </a:cxn>
                <a:cxn ang="0">
                  <a:pos x="T6" y="T7"/>
                </a:cxn>
                <a:cxn ang="0">
                  <a:pos x="T8" y="T9"/>
                </a:cxn>
                <a:cxn ang="0">
                  <a:pos x="T10" y="T11"/>
                </a:cxn>
                <a:cxn ang="0">
                  <a:pos x="T12" y="T13"/>
                </a:cxn>
              </a:cxnLst>
              <a:rect l="0" t="0" r="r" b="b"/>
              <a:pathLst>
                <a:path w="10" h="75">
                  <a:moveTo>
                    <a:pt x="10" y="70"/>
                  </a:moveTo>
                  <a:cubicBezTo>
                    <a:pt x="10" y="71"/>
                    <a:pt x="9" y="75"/>
                    <a:pt x="5" y="75"/>
                  </a:cubicBezTo>
                  <a:cubicBezTo>
                    <a:pt x="2" y="75"/>
                    <a:pt x="0" y="73"/>
                    <a:pt x="0" y="70"/>
                  </a:cubicBezTo>
                  <a:cubicBezTo>
                    <a:pt x="0" y="5"/>
                    <a:pt x="0" y="5"/>
                    <a:pt x="0" y="5"/>
                  </a:cubicBezTo>
                  <a:cubicBezTo>
                    <a:pt x="0" y="4"/>
                    <a:pt x="1" y="0"/>
                    <a:pt x="5" y="0"/>
                  </a:cubicBezTo>
                  <a:cubicBezTo>
                    <a:pt x="9" y="0"/>
                    <a:pt x="10" y="4"/>
                    <a:pt x="10" y="5"/>
                  </a:cubicBezTo>
                  <a:lnTo>
                    <a:pt x="10" y="70"/>
                  </a:lnTo>
                  <a:close/>
                </a:path>
              </a:pathLst>
            </a:custGeom>
            <a:solidFill>
              <a:srgbClr val="A87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8625D53-A40F-4BB4-882E-4FC30E85D027}"/>
                </a:ext>
              </a:extLst>
            </p:cNvPr>
            <p:cNvSpPr>
              <a:spLocks/>
            </p:cNvSpPr>
            <p:nvPr userDrawn="1"/>
          </p:nvSpPr>
          <p:spPr bwMode="auto">
            <a:xfrm>
              <a:off x="4080" y="2127"/>
              <a:ext cx="12" cy="94"/>
            </a:xfrm>
            <a:custGeom>
              <a:avLst/>
              <a:gdLst>
                <a:gd name="T0" fmla="*/ 10 w 10"/>
                <a:gd name="T1" fmla="*/ 70 h 75"/>
                <a:gd name="T2" fmla="*/ 5 w 10"/>
                <a:gd name="T3" fmla="*/ 75 h 75"/>
                <a:gd name="T4" fmla="*/ 0 w 10"/>
                <a:gd name="T5" fmla="*/ 70 h 75"/>
                <a:gd name="T6" fmla="*/ 0 w 10"/>
                <a:gd name="T7" fmla="*/ 5 h 75"/>
                <a:gd name="T8" fmla="*/ 5 w 10"/>
                <a:gd name="T9" fmla="*/ 0 h 75"/>
                <a:gd name="T10" fmla="*/ 10 w 10"/>
                <a:gd name="T11" fmla="*/ 5 h 75"/>
                <a:gd name="T12" fmla="*/ 10 w 10"/>
                <a:gd name="T13" fmla="*/ 70 h 75"/>
              </a:gdLst>
              <a:ahLst/>
              <a:cxnLst>
                <a:cxn ang="0">
                  <a:pos x="T0" y="T1"/>
                </a:cxn>
                <a:cxn ang="0">
                  <a:pos x="T2" y="T3"/>
                </a:cxn>
                <a:cxn ang="0">
                  <a:pos x="T4" y="T5"/>
                </a:cxn>
                <a:cxn ang="0">
                  <a:pos x="T6" y="T7"/>
                </a:cxn>
                <a:cxn ang="0">
                  <a:pos x="T8" y="T9"/>
                </a:cxn>
                <a:cxn ang="0">
                  <a:pos x="T10" y="T11"/>
                </a:cxn>
                <a:cxn ang="0">
                  <a:pos x="T12" y="T13"/>
                </a:cxn>
              </a:cxnLst>
              <a:rect l="0" t="0" r="r" b="b"/>
              <a:pathLst>
                <a:path w="10" h="75">
                  <a:moveTo>
                    <a:pt x="10" y="70"/>
                  </a:moveTo>
                  <a:cubicBezTo>
                    <a:pt x="10" y="71"/>
                    <a:pt x="9" y="75"/>
                    <a:pt x="5" y="75"/>
                  </a:cubicBezTo>
                  <a:cubicBezTo>
                    <a:pt x="2" y="75"/>
                    <a:pt x="0" y="73"/>
                    <a:pt x="0" y="70"/>
                  </a:cubicBezTo>
                  <a:cubicBezTo>
                    <a:pt x="0" y="5"/>
                    <a:pt x="0" y="5"/>
                    <a:pt x="0" y="5"/>
                  </a:cubicBezTo>
                  <a:cubicBezTo>
                    <a:pt x="0" y="4"/>
                    <a:pt x="1" y="0"/>
                    <a:pt x="5" y="0"/>
                  </a:cubicBezTo>
                  <a:cubicBezTo>
                    <a:pt x="9" y="0"/>
                    <a:pt x="10" y="4"/>
                    <a:pt x="10" y="5"/>
                  </a:cubicBezTo>
                  <a:lnTo>
                    <a:pt x="10" y="70"/>
                  </a:lnTo>
                  <a:close/>
                </a:path>
              </a:pathLst>
            </a:custGeom>
            <a:solidFill>
              <a:srgbClr val="A87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2DA55325-8ADD-44EB-BA52-B6504290417B}"/>
                </a:ext>
              </a:extLst>
            </p:cNvPr>
            <p:cNvSpPr>
              <a:spLocks noEditPoints="1"/>
            </p:cNvSpPr>
            <p:nvPr userDrawn="1"/>
          </p:nvSpPr>
          <p:spPr bwMode="auto">
            <a:xfrm>
              <a:off x="4106" y="2152"/>
              <a:ext cx="60" cy="69"/>
            </a:xfrm>
            <a:custGeom>
              <a:avLst/>
              <a:gdLst>
                <a:gd name="T0" fmla="*/ 10 w 49"/>
                <a:gd name="T1" fmla="*/ 30 h 55"/>
                <a:gd name="T2" fmla="*/ 14 w 49"/>
                <a:gd name="T3" fmla="*/ 42 h 55"/>
                <a:gd name="T4" fmla="*/ 26 w 49"/>
                <a:gd name="T5" fmla="*/ 47 h 55"/>
                <a:gd name="T6" fmla="*/ 39 w 49"/>
                <a:gd name="T7" fmla="*/ 40 h 55"/>
                <a:gd name="T8" fmla="*/ 43 w 49"/>
                <a:gd name="T9" fmla="*/ 36 h 55"/>
                <a:gd name="T10" fmla="*/ 49 w 49"/>
                <a:gd name="T11" fmla="*/ 41 h 55"/>
                <a:gd name="T12" fmla="*/ 49 w 49"/>
                <a:gd name="T13" fmla="*/ 42 h 55"/>
                <a:gd name="T14" fmla="*/ 45 w 49"/>
                <a:gd name="T15" fmla="*/ 47 h 55"/>
                <a:gd name="T16" fmla="*/ 26 w 49"/>
                <a:gd name="T17" fmla="*/ 55 h 55"/>
                <a:gd name="T18" fmla="*/ 7 w 49"/>
                <a:gd name="T19" fmla="*/ 48 h 55"/>
                <a:gd name="T20" fmla="*/ 0 w 49"/>
                <a:gd name="T21" fmla="*/ 28 h 55"/>
                <a:gd name="T22" fmla="*/ 26 w 49"/>
                <a:gd name="T23" fmla="*/ 0 h 55"/>
                <a:gd name="T24" fmla="*/ 32 w 49"/>
                <a:gd name="T25" fmla="*/ 0 h 55"/>
                <a:gd name="T26" fmla="*/ 44 w 49"/>
                <a:gd name="T27" fmla="*/ 8 h 55"/>
                <a:gd name="T28" fmla="*/ 49 w 49"/>
                <a:gd name="T29" fmla="*/ 25 h 55"/>
                <a:gd name="T30" fmla="*/ 45 w 49"/>
                <a:gd name="T31" fmla="*/ 30 h 55"/>
                <a:gd name="T32" fmla="*/ 10 w 49"/>
                <a:gd name="T33" fmla="*/ 30 h 55"/>
                <a:gd name="T34" fmla="*/ 40 w 49"/>
                <a:gd name="T35" fmla="*/ 22 h 55"/>
                <a:gd name="T36" fmla="*/ 26 w 49"/>
                <a:gd name="T37" fmla="*/ 8 h 55"/>
                <a:gd name="T38" fmla="*/ 16 w 49"/>
                <a:gd name="T39" fmla="*/ 11 h 55"/>
                <a:gd name="T40" fmla="*/ 10 w 49"/>
                <a:gd name="T41" fmla="*/ 22 h 55"/>
                <a:gd name="T42" fmla="*/ 40 w 49"/>
                <a:gd name="T43" fmla="*/ 2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55">
                  <a:moveTo>
                    <a:pt x="10" y="30"/>
                  </a:moveTo>
                  <a:cubicBezTo>
                    <a:pt x="10" y="35"/>
                    <a:pt x="11" y="39"/>
                    <a:pt x="14" y="42"/>
                  </a:cubicBezTo>
                  <a:cubicBezTo>
                    <a:pt x="18" y="46"/>
                    <a:pt x="22" y="47"/>
                    <a:pt x="26" y="47"/>
                  </a:cubicBezTo>
                  <a:cubicBezTo>
                    <a:pt x="34" y="47"/>
                    <a:pt x="37" y="43"/>
                    <a:pt x="39" y="40"/>
                  </a:cubicBezTo>
                  <a:cubicBezTo>
                    <a:pt x="40" y="37"/>
                    <a:pt x="41" y="36"/>
                    <a:pt x="43" y="36"/>
                  </a:cubicBezTo>
                  <a:cubicBezTo>
                    <a:pt x="46" y="36"/>
                    <a:pt x="49" y="38"/>
                    <a:pt x="49" y="41"/>
                  </a:cubicBezTo>
                  <a:cubicBezTo>
                    <a:pt x="49" y="41"/>
                    <a:pt x="49" y="41"/>
                    <a:pt x="49" y="42"/>
                  </a:cubicBezTo>
                  <a:cubicBezTo>
                    <a:pt x="48" y="44"/>
                    <a:pt x="46" y="46"/>
                    <a:pt x="45" y="47"/>
                  </a:cubicBezTo>
                  <a:cubicBezTo>
                    <a:pt x="38" y="55"/>
                    <a:pt x="29" y="55"/>
                    <a:pt x="26" y="55"/>
                  </a:cubicBezTo>
                  <a:cubicBezTo>
                    <a:pt x="19" y="55"/>
                    <a:pt x="12" y="54"/>
                    <a:pt x="7" y="48"/>
                  </a:cubicBezTo>
                  <a:cubicBezTo>
                    <a:pt x="2" y="43"/>
                    <a:pt x="0" y="35"/>
                    <a:pt x="0" y="28"/>
                  </a:cubicBezTo>
                  <a:cubicBezTo>
                    <a:pt x="0" y="15"/>
                    <a:pt x="7" y="0"/>
                    <a:pt x="26" y="0"/>
                  </a:cubicBezTo>
                  <a:cubicBezTo>
                    <a:pt x="28" y="0"/>
                    <a:pt x="30" y="0"/>
                    <a:pt x="32" y="0"/>
                  </a:cubicBezTo>
                  <a:cubicBezTo>
                    <a:pt x="37" y="1"/>
                    <a:pt x="41" y="4"/>
                    <a:pt x="44" y="8"/>
                  </a:cubicBezTo>
                  <a:cubicBezTo>
                    <a:pt x="48" y="13"/>
                    <a:pt x="49" y="19"/>
                    <a:pt x="49" y="25"/>
                  </a:cubicBezTo>
                  <a:cubicBezTo>
                    <a:pt x="49" y="30"/>
                    <a:pt x="46" y="30"/>
                    <a:pt x="45" y="30"/>
                  </a:cubicBezTo>
                  <a:lnTo>
                    <a:pt x="10" y="30"/>
                  </a:lnTo>
                  <a:close/>
                  <a:moveTo>
                    <a:pt x="40" y="22"/>
                  </a:moveTo>
                  <a:cubicBezTo>
                    <a:pt x="39" y="15"/>
                    <a:pt x="36" y="8"/>
                    <a:pt x="26" y="8"/>
                  </a:cubicBezTo>
                  <a:cubicBezTo>
                    <a:pt x="24" y="8"/>
                    <a:pt x="19" y="8"/>
                    <a:pt x="16" y="11"/>
                  </a:cubicBezTo>
                  <a:cubicBezTo>
                    <a:pt x="12" y="15"/>
                    <a:pt x="11" y="20"/>
                    <a:pt x="10" y="22"/>
                  </a:cubicBezTo>
                  <a:lnTo>
                    <a:pt x="40" y="22"/>
                  </a:lnTo>
                  <a:close/>
                </a:path>
              </a:pathLst>
            </a:custGeom>
            <a:solidFill>
              <a:srgbClr val="A87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366A8A00-74C8-4193-9B34-F00A4E8F0A6A}"/>
                </a:ext>
              </a:extLst>
            </p:cNvPr>
            <p:cNvSpPr>
              <a:spLocks noEditPoints="1"/>
            </p:cNvSpPr>
            <p:nvPr userDrawn="1"/>
          </p:nvSpPr>
          <p:spPr bwMode="auto">
            <a:xfrm>
              <a:off x="4169" y="2134"/>
              <a:ext cx="33" cy="17"/>
            </a:xfrm>
            <a:custGeom>
              <a:avLst/>
              <a:gdLst>
                <a:gd name="T0" fmla="*/ 11 w 27"/>
                <a:gd name="T1" fmla="*/ 0 h 14"/>
                <a:gd name="T2" fmla="*/ 0 w 27"/>
                <a:gd name="T3" fmla="*/ 0 h 14"/>
                <a:gd name="T4" fmla="*/ 0 w 27"/>
                <a:gd name="T5" fmla="*/ 2 h 14"/>
                <a:gd name="T6" fmla="*/ 4 w 27"/>
                <a:gd name="T7" fmla="*/ 2 h 14"/>
                <a:gd name="T8" fmla="*/ 4 w 27"/>
                <a:gd name="T9" fmla="*/ 14 h 14"/>
                <a:gd name="T10" fmla="*/ 7 w 27"/>
                <a:gd name="T11" fmla="*/ 14 h 14"/>
                <a:gd name="T12" fmla="*/ 7 w 27"/>
                <a:gd name="T13" fmla="*/ 2 h 14"/>
                <a:gd name="T14" fmla="*/ 11 w 27"/>
                <a:gd name="T15" fmla="*/ 2 h 14"/>
                <a:gd name="T16" fmla="*/ 11 w 27"/>
                <a:gd name="T17" fmla="*/ 0 h 14"/>
                <a:gd name="T18" fmla="*/ 27 w 27"/>
                <a:gd name="T19" fmla="*/ 0 h 14"/>
                <a:gd name="T20" fmla="*/ 23 w 27"/>
                <a:gd name="T21" fmla="*/ 0 h 14"/>
                <a:gd name="T22" fmla="*/ 20 w 27"/>
                <a:gd name="T23" fmla="*/ 11 h 14"/>
                <a:gd name="T24" fmla="*/ 16 w 27"/>
                <a:gd name="T25" fmla="*/ 0 h 14"/>
                <a:gd name="T26" fmla="*/ 13 w 27"/>
                <a:gd name="T27" fmla="*/ 0 h 14"/>
                <a:gd name="T28" fmla="*/ 13 w 27"/>
                <a:gd name="T29" fmla="*/ 14 h 14"/>
                <a:gd name="T30" fmla="*/ 15 w 27"/>
                <a:gd name="T31" fmla="*/ 14 h 14"/>
                <a:gd name="T32" fmla="*/ 15 w 27"/>
                <a:gd name="T33" fmla="*/ 5 h 14"/>
                <a:gd name="T34" fmla="*/ 15 w 27"/>
                <a:gd name="T35" fmla="*/ 2 h 14"/>
                <a:gd name="T36" fmla="*/ 16 w 27"/>
                <a:gd name="T37" fmla="*/ 5 h 14"/>
                <a:gd name="T38" fmla="*/ 19 w 27"/>
                <a:gd name="T39" fmla="*/ 14 h 14"/>
                <a:gd name="T40" fmla="*/ 21 w 27"/>
                <a:gd name="T41" fmla="*/ 14 h 14"/>
                <a:gd name="T42" fmla="*/ 24 w 27"/>
                <a:gd name="T43" fmla="*/ 5 h 14"/>
                <a:gd name="T44" fmla="*/ 25 w 27"/>
                <a:gd name="T45" fmla="*/ 2 h 14"/>
                <a:gd name="T46" fmla="*/ 24 w 27"/>
                <a:gd name="T47" fmla="*/ 5 h 14"/>
                <a:gd name="T48" fmla="*/ 24 w 27"/>
                <a:gd name="T49" fmla="*/ 14 h 14"/>
                <a:gd name="T50" fmla="*/ 27 w 27"/>
                <a:gd name="T51" fmla="*/ 14 h 14"/>
                <a:gd name="T52" fmla="*/ 27 w 27"/>
                <a:gd name="T5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14">
                  <a:moveTo>
                    <a:pt x="11" y="0"/>
                  </a:moveTo>
                  <a:cubicBezTo>
                    <a:pt x="0" y="0"/>
                    <a:pt x="0" y="0"/>
                    <a:pt x="0" y="0"/>
                  </a:cubicBezTo>
                  <a:cubicBezTo>
                    <a:pt x="0" y="2"/>
                    <a:pt x="0" y="2"/>
                    <a:pt x="0" y="2"/>
                  </a:cubicBezTo>
                  <a:cubicBezTo>
                    <a:pt x="4" y="2"/>
                    <a:pt x="4" y="2"/>
                    <a:pt x="4" y="2"/>
                  </a:cubicBezTo>
                  <a:cubicBezTo>
                    <a:pt x="4" y="14"/>
                    <a:pt x="4" y="14"/>
                    <a:pt x="4" y="14"/>
                  </a:cubicBezTo>
                  <a:cubicBezTo>
                    <a:pt x="7" y="14"/>
                    <a:pt x="7" y="14"/>
                    <a:pt x="7" y="14"/>
                  </a:cubicBezTo>
                  <a:cubicBezTo>
                    <a:pt x="7" y="2"/>
                    <a:pt x="7" y="2"/>
                    <a:pt x="7" y="2"/>
                  </a:cubicBezTo>
                  <a:cubicBezTo>
                    <a:pt x="11" y="2"/>
                    <a:pt x="11" y="2"/>
                    <a:pt x="11" y="2"/>
                  </a:cubicBezTo>
                  <a:cubicBezTo>
                    <a:pt x="11" y="0"/>
                    <a:pt x="11" y="0"/>
                    <a:pt x="11" y="0"/>
                  </a:cubicBezTo>
                  <a:moveTo>
                    <a:pt x="27" y="0"/>
                  </a:moveTo>
                  <a:cubicBezTo>
                    <a:pt x="23" y="0"/>
                    <a:pt x="23" y="0"/>
                    <a:pt x="23" y="0"/>
                  </a:cubicBezTo>
                  <a:cubicBezTo>
                    <a:pt x="20" y="11"/>
                    <a:pt x="20" y="11"/>
                    <a:pt x="20" y="11"/>
                  </a:cubicBezTo>
                  <a:cubicBezTo>
                    <a:pt x="16" y="0"/>
                    <a:pt x="16" y="0"/>
                    <a:pt x="16" y="0"/>
                  </a:cubicBezTo>
                  <a:cubicBezTo>
                    <a:pt x="13" y="0"/>
                    <a:pt x="13" y="0"/>
                    <a:pt x="13" y="0"/>
                  </a:cubicBezTo>
                  <a:cubicBezTo>
                    <a:pt x="13" y="14"/>
                    <a:pt x="13" y="14"/>
                    <a:pt x="13" y="14"/>
                  </a:cubicBezTo>
                  <a:cubicBezTo>
                    <a:pt x="15" y="14"/>
                    <a:pt x="15" y="14"/>
                    <a:pt x="15" y="14"/>
                  </a:cubicBezTo>
                  <a:cubicBezTo>
                    <a:pt x="15" y="5"/>
                    <a:pt x="15" y="5"/>
                    <a:pt x="15" y="5"/>
                  </a:cubicBezTo>
                  <a:cubicBezTo>
                    <a:pt x="15" y="5"/>
                    <a:pt x="15" y="3"/>
                    <a:pt x="15" y="2"/>
                  </a:cubicBezTo>
                  <a:cubicBezTo>
                    <a:pt x="15" y="4"/>
                    <a:pt x="15" y="4"/>
                    <a:pt x="16" y="5"/>
                  </a:cubicBezTo>
                  <a:cubicBezTo>
                    <a:pt x="19" y="14"/>
                    <a:pt x="19" y="14"/>
                    <a:pt x="19" y="14"/>
                  </a:cubicBezTo>
                  <a:cubicBezTo>
                    <a:pt x="21" y="14"/>
                    <a:pt x="21" y="14"/>
                    <a:pt x="21" y="14"/>
                  </a:cubicBezTo>
                  <a:cubicBezTo>
                    <a:pt x="24" y="5"/>
                    <a:pt x="24" y="5"/>
                    <a:pt x="24" y="5"/>
                  </a:cubicBezTo>
                  <a:cubicBezTo>
                    <a:pt x="24" y="3"/>
                    <a:pt x="24" y="3"/>
                    <a:pt x="25" y="2"/>
                  </a:cubicBezTo>
                  <a:cubicBezTo>
                    <a:pt x="24" y="3"/>
                    <a:pt x="24" y="4"/>
                    <a:pt x="24" y="5"/>
                  </a:cubicBezTo>
                  <a:cubicBezTo>
                    <a:pt x="24" y="14"/>
                    <a:pt x="24" y="14"/>
                    <a:pt x="24" y="14"/>
                  </a:cubicBezTo>
                  <a:cubicBezTo>
                    <a:pt x="27" y="14"/>
                    <a:pt x="27" y="14"/>
                    <a:pt x="27" y="14"/>
                  </a:cubicBezTo>
                  <a:cubicBezTo>
                    <a:pt x="27" y="0"/>
                    <a:pt x="27" y="0"/>
                    <a:pt x="27" y="0"/>
                  </a:cubicBezTo>
                </a:path>
              </a:pathLst>
            </a:custGeom>
            <a:solidFill>
              <a:srgbClr val="A87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3393B43B-557A-4175-8E45-0BD264623F00}"/>
                </a:ext>
              </a:extLst>
            </p:cNvPr>
            <p:cNvSpPr>
              <a:spLocks noEditPoints="1"/>
            </p:cNvSpPr>
            <p:nvPr userDrawn="1"/>
          </p:nvSpPr>
          <p:spPr bwMode="auto">
            <a:xfrm>
              <a:off x="3477" y="2095"/>
              <a:ext cx="489" cy="12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rgbClr val="6E1E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7998706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4" name="Lofric Hydro-Kit">
            <a:extLst>
              <a:ext uri="{FF2B5EF4-FFF2-40B4-BE49-F238E27FC236}">
                <a16:creationId xmlns:a16="http://schemas.microsoft.com/office/drawing/2014/main" id="{97ACD038-ED65-4FF3-9676-7E849B9718F2}"/>
              </a:ext>
            </a:extLst>
          </p:cNvPr>
          <p:cNvGrpSpPr/>
          <p:nvPr userDrawn="1"/>
        </p:nvGrpSpPr>
        <p:grpSpPr>
          <a:xfrm>
            <a:off x="9193213" y="6146800"/>
            <a:ext cx="2673351" cy="382588"/>
            <a:chOff x="9193213" y="6146800"/>
            <a:chExt cx="2673351" cy="382588"/>
          </a:xfrm>
        </p:grpSpPr>
        <p:sp>
          <p:nvSpPr>
            <p:cNvPr id="12" name="Freeform 13">
              <a:extLst>
                <a:ext uri="{FF2B5EF4-FFF2-40B4-BE49-F238E27FC236}">
                  <a16:creationId xmlns:a16="http://schemas.microsoft.com/office/drawing/2014/main" id="{74EEED3C-0BB7-44AB-BC83-C30974A65DE3}"/>
                </a:ext>
              </a:extLst>
            </p:cNvPr>
            <p:cNvSpPr>
              <a:spLocks noEditPoints="1"/>
            </p:cNvSpPr>
            <p:nvPr/>
          </p:nvSpPr>
          <p:spPr bwMode="auto">
            <a:xfrm>
              <a:off x="10499726" y="6234113"/>
              <a:ext cx="1366838" cy="295275"/>
            </a:xfrm>
            <a:custGeom>
              <a:avLst/>
              <a:gdLst>
                <a:gd name="T0" fmla="*/ 414 w 430"/>
                <a:gd name="T1" fmla="*/ 4 h 91"/>
                <a:gd name="T2" fmla="*/ 407 w 430"/>
                <a:gd name="T3" fmla="*/ 6 h 91"/>
                <a:gd name="T4" fmla="*/ 410 w 430"/>
                <a:gd name="T5" fmla="*/ 6 h 91"/>
                <a:gd name="T6" fmla="*/ 423 w 430"/>
                <a:gd name="T7" fmla="*/ 15 h 91"/>
                <a:gd name="T8" fmla="*/ 416 w 430"/>
                <a:gd name="T9" fmla="*/ 18 h 91"/>
                <a:gd name="T10" fmla="*/ 418 w 430"/>
                <a:gd name="T11" fmla="*/ 6 h 91"/>
                <a:gd name="T12" fmla="*/ 424 w 430"/>
                <a:gd name="T13" fmla="*/ 18 h 91"/>
                <a:gd name="T14" fmla="*/ 427 w 430"/>
                <a:gd name="T15" fmla="*/ 9 h 91"/>
                <a:gd name="T16" fmla="*/ 430 w 430"/>
                <a:gd name="T17" fmla="*/ 4 h 91"/>
                <a:gd name="T18" fmla="*/ 401 w 430"/>
                <a:gd name="T19" fmla="*/ 70 h 91"/>
                <a:gd name="T20" fmla="*/ 390 w 430"/>
                <a:gd name="T21" fmla="*/ 54 h 91"/>
                <a:gd name="T22" fmla="*/ 400 w 430"/>
                <a:gd name="T23" fmla="*/ 24 h 91"/>
                <a:gd name="T24" fmla="*/ 390 w 430"/>
                <a:gd name="T25" fmla="*/ 8 h 91"/>
                <a:gd name="T26" fmla="*/ 381 w 430"/>
                <a:gd name="T27" fmla="*/ 20 h 91"/>
                <a:gd name="T28" fmla="*/ 375 w 430"/>
                <a:gd name="T29" fmla="*/ 28 h 91"/>
                <a:gd name="T30" fmla="*/ 357 w 430"/>
                <a:gd name="T31" fmla="*/ 6 h 91"/>
                <a:gd name="T32" fmla="*/ 362 w 430"/>
                <a:gd name="T33" fmla="*/ 0 h 91"/>
                <a:gd name="T34" fmla="*/ 362 w 430"/>
                <a:gd name="T35" fmla="*/ 19 h 91"/>
                <a:gd name="T36" fmla="*/ 363 w 430"/>
                <a:gd name="T37" fmla="*/ 73 h 91"/>
                <a:gd name="T38" fmla="*/ 367 w 430"/>
                <a:gd name="T39" fmla="*/ 24 h 91"/>
                <a:gd name="T40" fmla="*/ 296 w 430"/>
                <a:gd name="T41" fmla="*/ 5 h 91"/>
                <a:gd name="T42" fmla="*/ 306 w 430"/>
                <a:gd name="T43" fmla="*/ 69 h 91"/>
                <a:gd name="T44" fmla="*/ 343 w 430"/>
                <a:gd name="T45" fmla="*/ 71 h 91"/>
                <a:gd name="T46" fmla="*/ 352 w 430"/>
                <a:gd name="T47" fmla="*/ 66 h 91"/>
                <a:gd name="T48" fmla="*/ 349 w 430"/>
                <a:gd name="T49" fmla="*/ 5 h 91"/>
                <a:gd name="T50" fmla="*/ 306 w 430"/>
                <a:gd name="T51" fmla="*/ 37 h 91"/>
                <a:gd name="T52" fmla="*/ 260 w 430"/>
                <a:gd name="T53" fmla="*/ 39 h 91"/>
                <a:gd name="T54" fmla="*/ 286 w 430"/>
                <a:gd name="T55" fmla="*/ 39 h 91"/>
                <a:gd name="T56" fmla="*/ 228 w 430"/>
                <a:gd name="T57" fmla="*/ 66 h 91"/>
                <a:gd name="T58" fmla="*/ 216 w 430"/>
                <a:gd name="T59" fmla="*/ 33 h 91"/>
                <a:gd name="T60" fmla="*/ 240 w 430"/>
                <a:gd name="T61" fmla="*/ 61 h 91"/>
                <a:gd name="T62" fmla="*/ 229 w 430"/>
                <a:gd name="T63" fmla="*/ 19 h 91"/>
                <a:gd name="T64" fmla="*/ 210 w 430"/>
                <a:gd name="T65" fmla="*/ 67 h 91"/>
                <a:gd name="T66" fmla="*/ 254 w 430"/>
                <a:gd name="T67" fmla="*/ 46 h 91"/>
                <a:gd name="T68" fmla="*/ 173 w 430"/>
                <a:gd name="T69" fmla="*/ 24 h 91"/>
                <a:gd name="T70" fmla="*/ 182 w 430"/>
                <a:gd name="T71" fmla="*/ 69 h 91"/>
                <a:gd name="T72" fmla="*/ 197 w 430"/>
                <a:gd name="T73" fmla="*/ 28 h 91"/>
                <a:gd name="T74" fmla="*/ 182 w 430"/>
                <a:gd name="T75" fmla="*/ 29 h 91"/>
                <a:gd name="T76" fmla="*/ 142 w 430"/>
                <a:gd name="T77" fmla="*/ 65 h 91"/>
                <a:gd name="T78" fmla="*/ 122 w 430"/>
                <a:gd name="T79" fmla="*/ 40 h 91"/>
                <a:gd name="T80" fmla="*/ 151 w 430"/>
                <a:gd name="T81" fmla="*/ 47 h 91"/>
                <a:gd name="T82" fmla="*/ 155 w 430"/>
                <a:gd name="T83" fmla="*/ 0 h 91"/>
                <a:gd name="T84" fmla="*/ 151 w 430"/>
                <a:gd name="T85" fmla="*/ 27 h 91"/>
                <a:gd name="T86" fmla="*/ 134 w 430"/>
                <a:gd name="T87" fmla="*/ 74 h 91"/>
                <a:gd name="T88" fmla="*/ 151 w 430"/>
                <a:gd name="T89" fmla="*/ 71 h 91"/>
                <a:gd name="T90" fmla="*/ 160 w 430"/>
                <a:gd name="T91" fmla="*/ 5 h 91"/>
                <a:gd name="T92" fmla="*/ 64 w 430"/>
                <a:gd name="T93" fmla="*/ 24 h 91"/>
                <a:gd name="T94" fmla="*/ 79 w 430"/>
                <a:gd name="T95" fmla="*/ 80 h 91"/>
                <a:gd name="T96" fmla="*/ 67 w 430"/>
                <a:gd name="T97" fmla="*/ 83 h 91"/>
                <a:gd name="T98" fmla="*/ 91 w 430"/>
                <a:gd name="T99" fmla="*/ 74 h 91"/>
                <a:gd name="T100" fmla="*/ 103 w 430"/>
                <a:gd name="T101" fmla="*/ 19 h 91"/>
                <a:gd name="T102" fmla="*/ 89 w 430"/>
                <a:gd name="T103" fmla="*/ 54 h 91"/>
                <a:gd name="T104" fmla="*/ 73 w 430"/>
                <a:gd name="T105" fmla="*/ 22 h 91"/>
                <a:gd name="T106" fmla="*/ 56 w 430"/>
                <a:gd name="T107" fmla="*/ 71 h 91"/>
                <a:gd name="T108" fmla="*/ 52 w 430"/>
                <a:gd name="T109" fmla="*/ 0 h 91"/>
                <a:gd name="T110" fmla="*/ 47 w 430"/>
                <a:gd name="T111" fmla="*/ 32 h 91"/>
                <a:gd name="T112" fmla="*/ 8 w 430"/>
                <a:gd name="T113" fmla="*/ 1 h 91"/>
                <a:gd name="T114" fmla="*/ 0 w 430"/>
                <a:gd name="T115" fmla="*/ 69 h 91"/>
                <a:gd name="T116" fmla="*/ 10 w 430"/>
                <a:gd name="T117" fmla="*/ 69 h 91"/>
                <a:gd name="T118" fmla="*/ 47 w 430"/>
                <a:gd name="T119" fmla="*/ 6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0" h="91">
                  <a:moveTo>
                    <a:pt x="410" y="6"/>
                  </a:moveTo>
                  <a:cubicBezTo>
                    <a:pt x="414" y="6"/>
                    <a:pt x="414" y="6"/>
                    <a:pt x="414" y="6"/>
                  </a:cubicBezTo>
                  <a:cubicBezTo>
                    <a:pt x="414" y="4"/>
                    <a:pt x="414" y="4"/>
                    <a:pt x="414" y="4"/>
                  </a:cubicBezTo>
                  <a:cubicBezTo>
                    <a:pt x="403" y="4"/>
                    <a:pt x="403" y="4"/>
                    <a:pt x="403" y="4"/>
                  </a:cubicBezTo>
                  <a:cubicBezTo>
                    <a:pt x="403" y="6"/>
                    <a:pt x="403" y="6"/>
                    <a:pt x="403" y="6"/>
                  </a:cubicBezTo>
                  <a:cubicBezTo>
                    <a:pt x="407" y="6"/>
                    <a:pt x="407" y="6"/>
                    <a:pt x="407" y="6"/>
                  </a:cubicBezTo>
                  <a:cubicBezTo>
                    <a:pt x="407" y="18"/>
                    <a:pt x="407" y="18"/>
                    <a:pt x="407" y="18"/>
                  </a:cubicBezTo>
                  <a:cubicBezTo>
                    <a:pt x="410" y="18"/>
                    <a:pt x="410" y="18"/>
                    <a:pt x="410" y="18"/>
                  </a:cubicBezTo>
                  <a:lnTo>
                    <a:pt x="410" y="6"/>
                  </a:lnTo>
                  <a:close/>
                  <a:moveTo>
                    <a:pt x="430" y="4"/>
                  </a:moveTo>
                  <a:cubicBezTo>
                    <a:pt x="426" y="4"/>
                    <a:pt x="426" y="4"/>
                    <a:pt x="426" y="4"/>
                  </a:cubicBezTo>
                  <a:cubicBezTo>
                    <a:pt x="423" y="15"/>
                    <a:pt x="423" y="15"/>
                    <a:pt x="423" y="15"/>
                  </a:cubicBezTo>
                  <a:cubicBezTo>
                    <a:pt x="419" y="4"/>
                    <a:pt x="419" y="4"/>
                    <a:pt x="419" y="4"/>
                  </a:cubicBezTo>
                  <a:cubicBezTo>
                    <a:pt x="416" y="4"/>
                    <a:pt x="416" y="4"/>
                    <a:pt x="416" y="4"/>
                  </a:cubicBezTo>
                  <a:cubicBezTo>
                    <a:pt x="416" y="18"/>
                    <a:pt x="416" y="18"/>
                    <a:pt x="416" y="18"/>
                  </a:cubicBezTo>
                  <a:cubicBezTo>
                    <a:pt x="418" y="18"/>
                    <a:pt x="418" y="18"/>
                    <a:pt x="418" y="18"/>
                  </a:cubicBezTo>
                  <a:cubicBezTo>
                    <a:pt x="418" y="9"/>
                    <a:pt x="418" y="9"/>
                    <a:pt x="418" y="9"/>
                  </a:cubicBezTo>
                  <a:cubicBezTo>
                    <a:pt x="418" y="9"/>
                    <a:pt x="418" y="7"/>
                    <a:pt x="418" y="6"/>
                  </a:cubicBezTo>
                  <a:cubicBezTo>
                    <a:pt x="418" y="8"/>
                    <a:pt x="419" y="8"/>
                    <a:pt x="419" y="9"/>
                  </a:cubicBezTo>
                  <a:cubicBezTo>
                    <a:pt x="422" y="18"/>
                    <a:pt x="422" y="18"/>
                    <a:pt x="422" y="18"/>
                  </a:cubicBezTo>
                  <a:cubicBezTo>
                    <a:pt x="424" y="18"/>
                    <a:pt x="424" y="18"/>
                    <a:pt x="424" y="18"/>
                  </a:cubicBezTo>
                  <a:cubicBezTo>
                    <a:pt x="427" y="9"/>
                    <a:pt x="427" y="9"/>
                    <a:pt x="427" y="9"/>
                  </a:cubicBezTo>
                  <a:cubicBezTo>
                    <a:pt x="427" y="7"/>
                    <a:pt x="427" y="7"/>
                    <a:pt x="428" y="6"/>
                  </a:cubicBezTo>
                  <a:cubicBezTo>
                    <a:pt x="428" y="7"/>
                    <a:pt x="427" y="8"/>
                    <a:pt x="427" y="9"/>
                  </a:cubicBezTo>
                  <a:cubicBezTo>
                    <a:pt x="427" y="18"/>
                    <a:pt x="427" y="18"/>
                    <a:pt x="427" y="18"/>
                  </a:cubicBezTo>
                  <a:cubicBezTo>
                    <a:pt x="430" y="18"/>
                    <a:pt x="430" y="18"/>
                    <a:pt x="430" y="18"/>
                  </a:cubicBezTo>
                  <a:lnTo>
                    <a:pt x="430" y="4"/>
                  </a:lnTo>
                  <a:close/>
                  <a:moveTo>
                    <a:pt x="381" y="58"/>
                  </a:moveTo>
                  <a:cubicBezTo>
                    <a:pt x="381" y="66"/>
                    <a:pt x="381" y="73"/>
                    <a:pt x="395" y="73"/>
                  </a:cubicBezTo>
                  <a:cubicBezTo>
                    <a:pt x="398" y="73"/>
                    <a:pt x="401" y="73"/>
                    <a:pt x="401" y="70"/>
                  </a:cubicBezTo>
                  <a:cubicBezTo>
                    <a:pt x="401" y="66"/>
                    <a:pt x="399" y="66"/>
                    <a:pt x="396" y="66"/>
                  </a:cubicBezTo>
                  <a:cubicBezTo>
                    <a:pt x="393" y="65"/>
                    <a:pt x="391" y="65"/>
                    <a:pt x="391" y="62"/>
                  </a:cubicBezTo>
                  <a:cubicBezTo>
                    <a:pt x="390" y="61"/>
                    <a:pt x="390" y="60"/>
                    <a:pt x="390" y="54"/>
                  </a:cubicBezTo>
                  <a:cubicBezTo>
                    <a:pt x="390" y="28"/>
                    <a:pt x="390" y="28"/>
                    <a:pt x="390" y="28"/>
                  </a:cubicBezTo>
                  <a:cubicBezTo>
                    <a:pt x="397" y="28"/>
                    <a:pt x="397" y="28"/>
                    <a:pt x="397" y="28"/>
                  </a:cubicBezTo>
                  <a:cubicBezTo>
                    <a:pt x="398" y="28"/>
                    <a:pt x="400" y="28"/>
                    <a:pt x="400" y="24"/>
                  </a:cubicBezTo>
                  <a:cubicBezTo>
                    <a:pt x="400" y="20"/>
                    <a:pt x="398" y="20"/>
                    <a:pt x="397" y="20"/>
                  </a:cubicBezTo>
                  <a:cubicBezTo>
                    <a:pt x="390" y="20"/>
                    <a:pt x="390" y="20"/>
                    <a:pt x="390" y="20"/>
                  </a:cubicBezTo>
                  <a:cubicBezTo>
                    <a:pt x="390" y="8"/>
                    <a:pt x="390" y="8"/>
                    <a:pt x="390" y="8"/>
                  </a:cubicBezTo>
                  <a:cubicBezTo>
                    <a:pt x="390" y="7"/>
                    <a:pt x="390" y="4"/>
                    <a:pt x="386" y="4"/>
                  </a:cubicBezTo>
                  <a:cubicBezTo>
                    <a:pt x="381" y="4"/>
                    <a:pt x="381" y="7"/>
                    <a:pt x="381" y="8"/>
                  </a:cubicBezTo>
                  <a:cubicBezTo>
                    <a:pt x="381" y="20"/>
                    <a:pt x="381" y="20"/>
                    <a:pt x="381" y="20"/>
                  </a:cubicBezTo>
                  <a:cubicBezTo>
                    <a:pt x="375" y="20"/>
                    <a:pt x="375" y="20"/>
                    <a:pt x="375" y="20"/>
                  </a:cubicBezTo>
                  <a:cubicBezTo>
                    <a:pt x="374" y="20"/>
                    <a:pt x="372" y="20"/>
                    <a:pt x="372" y="24"/>
                  </a:cubicBezTo>
                  <a:cubicBezTo>
                    <a:pt x="372" y="28"/>
                    <a:pt x="374" y="28"/>
                    <a:pt x="375" y="28"/>
                  </a:cubicBezTo>
                  <a:cubicBezTo>
                    <a:pt x="381" y="28"/>
                    <a:pt x="381" y="28"/>
                    <a:pt x="381" y="28"/>
                  </a:cubicBezTo>
                  <a:lnTo>
                    <a:pt x="381" y="58"/>
                  </a:lnTo>
                  <a:close/>
                  <a:moveTo>
                    <a:pt x="357" y="6"/>
                  </a:moveTo>
                  <a:cubicBezTo>
                    <a:pt x="357" y="9"/>
                    <a:pt x="359" y="12"/>
                    <a:pt x="362" y="12"/>
                  </a:cubicBezTo>
                  <a:cubicBezTo>
                    <a:pt x="366" y="12"/>
                    <a:pt x="368" y="10"/>
                    <a:pt x="368" y="6"/>
                  </a:cubicBezTo>
                  <a:cubicBezTo>
                    <a:pt x="368" y="2"/>
                    <a:pt x="365" y="0"/>
                    <a:pt x="362" y="0"/>
                  </a:cubicBezTo>
                  <a:cubicBezTo>
                    <a:pt x="359" y="0"/>
                    <a:pt x="357" y="2"/>
                    <a:pt x="357" y="6"/>
                  </a:cubicBezTo>
                  <a:moveTo>
                    <a:pt x="367" y="24"/>
                  </a:moveTo>
                  <a:cubicBezTo>
                    <a:pt x="367" y="23"/>
                    <a:pt x="367" y="19"/>
                    <a:pt x="362" y="19"/>
                  </a:cubicBezTo>
                  <a:cubicBezTo>
                    <a:pt x="358" y="19"/>
                    <a:pt x="358" y="23"/>
                    <a:pt x="358" y="24"/>
                  </a:cubicBezTo>
                  <a:cubicBezTo>
                    <a:pt x="358" y="69"/>
                    <a:pt x="358" y="69"/>
                    <a:pt x="358" y="69"/>
                  </a:cubicBezTo>
                  <a:cubicBezTo>
                    <a:pt x="358" y="72"/>
                    <a:pt x="360" y="73"/>
                    <a:pt x="363" y="73"/>
                  </a:cubicBezTo>
                  <a:cubicBezTo>
                    <a:pt x="365" y="73"/>
                    <a:pt x="366" y="72"/>
                    <a:pt x="367" y="71"/>
                  </a:cubicBezTo>
                  <a:cubicBezTo>
                    <a:pt x="367" y="71"/>
                    <a:pt x="367" y="70"/>
                    <a:pt x="367" y="69"/>
                  </a:cubicBezTo>
                  <a:lnTo>
                    <a:pt x="367" y="24"/>
                  </a:lnTo>
                  <a:close/>
                  <a:moveTo>
                    <a:pt x="306" y="5"/>
                  </a:moveTo>
                  <a:cubicBezTo>
                    <a:pt x="306" y="3"/>
                    <a:pt x="305" y="0"/>
                    <a:pt x="301" y="0"/>
                  </a:cubicBezTo>
                  <a:cubicBezTo>
                    <a:pt x="296" y="0"/>
                    <a:pt x="296" y="4"/>
                    <a:pt x="296" y="5"/>
                  </a:cubicBezTo>
                  <a:cubicBezTo>
                    <a:pt x="296" y="69"/>
                    <a:pt x="296" y="69"/>
                    <a:pt x="296" y="69"/>
                  </a:cubicBezTo>
                  <a:cubicBezTo>
                    <a:pt x="296" y="70"/>
                    <a:pt x="297" y="73"/>
                    <a:pt x="301" y="73"/>
                  </a:cubicBezTo>
                  <a:cubicBezTo>
                    <a:pt x="305" y="73"/>
                    <a:pt x="306" y="70"/>
                    <a:pt x="306" y="69"/>
                  </a:cubicBezTo>
                  <a:cubicBezTo>
                    <a:pt x="306" y="49"/>
                    <a:pt x="306" y="49"/>
                    <a:pt x="306" y="49"/>
                  </a:cubicBezTo>
                  <a:cubicBezTo>
                    <a:pt x="317" y="37"/>
                    <a:pt x="317" y="37"/>
                    <a:pt x="317" y="37"/>
                  </a:cubicBezTo>
                  <a:cubicBezTo>
                    <a:pt x="343" y="71"/>
                    <a:pt x="343" y="71"/>
                    <a:pt x="343" y="71"/>
                  </a:cubicBezTo>
                  <a:cubicBezTo>
                    <a:pt x="344" y="72"/>
                    <a:pt x="345" y="73"/>
                    <a:pt x="348" y="73"/>
                  </a:cubicBezTo>
                  <a:cubicBezTo>
                    <a:pt x="351" y="73"/>
                    <a:pt x="353" y="71"/>
                    <a:pt x="353" y="68"/>
                  </a:cubicBezTo>
                  <a:cubicBezTo>
                    <a:pt x="353" y="67"/>
                    <a:pt x="353" y="67"/>
                    <a:pt x="352" y="66"/>
                  </a:cubicBezTo>
                  <a:cubicBezTo>
                    <a:pt x="324" y="31"/>
                    <a:pt x="324" y="31"/>
                    <a:pt x="324" y="31"/>
                  </a:cubicBezTo>
                  <a:cubicBezTo>
                    <a:pt x="347" y="8"/>
                    <a:pt x="347" y="8"/>
                    <a:pt x="347" y="8"/>
                  </a:cubicBezTo>
                  <a:cubicBezTo>
                    <a:pt x="348" y="7"/>
                    <a:pt x="349" y="6"/>
                    <a:pt x="349" y="5"/>
                  </a:cubicBezTo>
                  <a:cubicBezTo>
                    <a:pt x="349" y="3"/>
                    <a:pt x="347" y="0"/>
                    <a:pt x="344" y="0"/>
                  </a:cubicBezTo>
                  <a:cubicBezTo>
                    <a:pt x="342" y="0"/>
                    <a:pt x="341" y="1"/>
                    <a:pt x="341" y="2"/>
                  </a:cubicBezTo>
                  <a:cubicBezTo>
                    <a:pt x="306" y="37"/>
                    <a:pt x="306" y="37"/>
                    <a:pt x="306" y="37"/>
                  </a:cubicBezTo>
                  <a:lnTo>
                    <a:pt x="306" y="5"/>
                  </a:lnTo>
                  <a:close/>
                  <a:moveTo>
                    <a:pt x="264" y="35"/>
                  </a:moveTo>
                  <a:cubicBezTo>
                    <a:pt x="263" y="35"/>
                    <a:pt x="260" y="35"/>
                    <a:pt x="260" y="39"/>
                  </a:cubicBezTo>
                  <a:cubicBezTo>
                    <a:pt x="260" y="43"/>
                    <a:pt x="263" y="43"/>
                    <a:pt x="264" y="43"/>
                  </a:cubicBezTo>
                  <a:cubicBezTo>
                    <a:pt x="282" y="43"/>
                    <a:pt x="282" y="43"/>
                    <a:pt x="282" y="43"/>
                  </a:cubicBezTo>
                  <a:cubicBezTo>
                    <a:pt x="285" y="43"/>
                    <a:pt x="286" y="42"/>
                    <a:pt x="286" y="39"/>
                  </a:cubicBezTo>
                  <a:cubicBezTo>
                    <a:pt x="286" y="35"/>
                    <a:pt x="283" y="35"/>
                    <a:pt x="282" y="35"/>
                  </a:cubicBezTo>
                  <a:lnTo>
                    <a:pt x="264" y="35"/>
                  </a:lnTo>
                  <a:close/>
                  <a:moveTo>
                    <a:pt x="228" y="66"/>
                  </a:moveTo>
                  <a:cubicBezTo>
                    <a:pt x="223" y="66"/>
                    <a:pt x="219" y="64"/>
                    <a:pt x="217" y="61"/>
                  </a:cubicBezTo>
                  <a:cubicBezTo>
                    <a:pt x="214" y="57"/>
                    <a:pt x="213" y="52"/>
                    <a:pt x="213" y="47"/>
                  </a:cubicBezTo>
                  <a:cubicBezTo>
                    <a:pt x="213" y="42"/>
                    <a:pt x="214" y="36"/>
                    <a:pt x="216" y="33"/>
                  </a:cubicBezTo>
                  <a:cubicBezTo>
                    <a:pt x="220" y="27"/>
                    <a:pt x="226" y="27"/>
                    <a:pt x="228" y="27"/>
                  </a:cubicBezTo>
                  <a:cubicBezTo>
                    <a:pt x="241" y="27"/>
                    <a:pt x="244" y="37"/>
                    <a:pt x="244" y="47"/>
                  </a:cubicBezTo>
                  <a:cubicBezTo>
                    <a:pt x="244" y="50"/>
                    <a:pt x="244" y="56"/>
                    <a:pt x="240" y="61"/>
                  </a:cubicBezTo>
                  <a:cubicBezTo>
                    <a:pt x="237" y="65"/>
                    <a:pt x="233" y="66"/>
                    <a:pt x="228" y="66"/>
                  </a:cubicBezTo>
                  <a:moveTo>
                    <a:pt x="254" y="46"/>
                  </a:moveTo>
                  <a:cubicBezTo>
                    <a:pt x="254" y="29"/>
                    <a:pt x="244" y="19"/>
                    <a:pt x="229" y="19"/>
                  </a:cubicBezTo>
                  <a:cubicBezTo>
                    <a:pt x="224" y="19"/>
                    <a:pt x="216" y="20"/>
                    <a:pt x="210" y="27"/>
                  </a:cubicBezTo>
                  <a:cubicBezTo>
                    <a:pt x="204" y="33"/>
                    <a:pt x="203" y="42"/>
                    <a:pt x="203" y="47"/>
                  </a:cubicBezTo>
                  <a:cubicBezTo>
                    <a:pt x="203" y="50"/>
                    <a:pt x="203" y="60"/>
                    <a:pt x="210" y="67"/>
                  </a:cubicBezTo>
                  <a:cubicBezTo>
                    <a:pt x="216" y="73"/>
                    <a:pt x="223" y="74"/>
                    <a:pt x="228" y="74"/>
                  </a:cubicBezTo>
                  <a:cubicBezTo>
                    <a:pt x="233" y="74"/>
                    <a:pt x="241" y="73"/>
                    <a:pt x="247" y="66"/>
                  </a:cubicBezTo>
                  <a:cubicBezTo>
                    <a:pt x="253" y="60"/>
                    <a:pt x="254" y="51"/>
                    <a:pt x="254" y="46"/>
                  </a:cubicBezTo>
                  <a:moveTo>
                    <a:pt x="182" y="24"/>
                  </a:moveTo>
                  <a:cubicBezTo>
                    <a:pt x="182" y="22"/>
                    <a:pt x="181" y="19"/>
                    <a:pt x="177" y="19"/>
                  </a:cubicBezTo>
                  <a:cubicBezTo>
                    <a:pt x="173" y="19"/>
                    <a:pt x="173" y="22"/>
                    <a:pt x="173" y="24"/>
                  </a:cubicBezTo>
                  <a:cubicBezTo>
                    <a:pt x="173" y="69"/>
                    <a:pt x="173" y="69"/>
                    <a:pt x="173" y="69"/>
                  </a:cubicBezTo>
                  <a:cubicBezTo>
                    <a:pt x="173" y="71"/>
                    <a:pt x="173" y="73"/>
                    <a:pt x="177" y="73"/>
                  </a:cubicBezTo>
                  <a:cubicBezTo>
                    <a:pt x="182" y="73"/>
                    <a:pt x="182" y="71"/>
                    <a:pt x="182" y="69"/>
                  </a:cubicBezTo>
                  <a:cubicBezTo>
                    <a:pt x="182" y="49"/>
                    <a:pt x="182" y="49"/>
                    <a:pt x="182" y="49"/>
                  </a:cubicBezTo>
                  <a:cubicBezTo>
                    <a:pt x="182" y="43"/>
                    <a:pt x="182" y="36"/>
                    <a:pt x="189" y="31"/>
                  </a:cubicBezTo>
                  <a:cubicBezTo>
                    <a:pt x="191" y="29"/>
                    <a:pt x="194" y="29"/>
                    <a:pt x="197" y="28"/>
                  </a:cubicBezTo>
                  <a:cubicBezTo>
                    <a:pt x="198" y="28"/>
                    <a:pt x="201" y="28"/>
                    <a:pt x="201" y="24"/>
                  </a:cubicBezTo>
                  <a:cubicBezTo>
                    <a:pt x="201" y="19"/>
                    <a:pt x="196" y="19"/>
                    <a:pt x="195" y="19"/>
                  </a:cubicBezTo>
                  <a:cubicBezTo>
                    <a:pt x="189" y="19"/>
                    <a:pt x="183" y="23"/>
                    <a:pt x="182" y="29"/>
                  </a:cubicBezTo>
                  <a:lnTo>
                    <a:pt x="182" y="24"/>
                  </a:lnTo>
                  <a:close/>
                  <a:moveTo>
                    <a:pt x="151" y="47"/>
                  </a:moveTo>
                  <a:cubicBezTo>
                    <a:pt x="151" y="49"/>
                    <a:pt x="151" y="60"/>
                    <a:pt x="142" y="65"/>
                  </a:cubicBezTo>
                  <a:cubicBezTo>
                    <a:pt x="140" y="66"/>
                    <a:pt x="138" y="66"/>
                    <a:pt x="136" y="66"/>
                  </a:cubicBezTo>
                  <a:cubicBezTo>
                    <a:pt x="124" y="66"/>
                    <a:pt x="121" y="55"/>
                    <a:pt x="121" y="47"/>
                  </a:cubicBezTo>
                  <a:cubicBezTo>
                    <a:pt x="121" y="44"/>
                    <a:pt x="122" y="42"/>
                    <a:pt x="122" y="40"/>
                  </a:cubicBezTo>
                  <a:cubicBezTo>
                    <a:pt x="123" y="32"/>
                    <a:pt x="127" y="27"/>
                    <a:pt x="135" y="27"/>
                  </a:cubicBezTo>
                  <a:cubicBezTo>
                    <a:pt x="139" y="27"/>
                    <a:pt x="144" y="28"/>
                    <a:pt x="148" y="33"/>
                  </a:cubicBezTo>
                  <a:cubicBezTo>
                    <a:pt x="150" y="37"/>
                    <a:pt x="151" y="42"/>
                    <a:pt x="151" y="47"/>
                  </a:cubicBezTo>
                  <a:moveTo>
                    <a:pt x="160" y="5"/>
                  </a:moveTo>
                  <a:cubicBezTo>
                    <a:pt x="160" y="3"/>
                    <a:pt x="159" y="2"/>
                    <a:pt x="157" y="1"/>
                  </a:cubicBezTo>
                  <a:cubicBezTo>
                    <a:pt x="156" y="0"/>
                    <a:pt x="155" y="0"/>
                    <a:pt x="155" y="0"/>
                  </a:cubicBezTo>
                  <a:cubicBezTo>
                    <a:pt x="153" y="0"/>
                    <a:pt x="152" y="1"/>
                    <a:pt x="151" y="3"/>
                  </a:cubicBezTo>
                  <a:cubicBezTo>
                    <a:pt x="151" y="3"/>
                    <a:pt x="151" y="4"/>
                    <a:pt x="151" y="5"/>
                  </a:cubicBezTo>
                  <a:cubicBezTo>
                    <a:pt x="151" y="27"/>
                    <a:pt x="151" y="27"/>
                    <a:pt x="151" y="27"/>
                  </a:cubicBezTo>
                  <a:cubicBezTo>
                    <a:pt x="149" y="25"/>
                    <a:pt x="145" y="19"/>
                    <a:pt x="134" y="19"/>
                  </a:cubicBezTo>
                  <a:cubicBezTo>
                    <a:pt x="117" y="19"/>
                    <a:pt x="112" y="33"/>
                    <a:pt x="112" y="46"/>
                  </a:cubicBezTo>
                  <a:cubicBezTo>
                    <a:pt x="112" y="61"/>
                    <a:pt x="118" y="74"/>
                    <a:pt x="134" y="74"/>
                  </a:cubicBezTo>
                  <a:cubicBezTo>
                    <a:pt x="139" y="74"/>
                    <a:pt x="143" y="73"/>
                    <a:pt x="146" y="71"/>
                  </a:cubicBezTo>
                  <a:cubicBezTo>
                    <a:pt x="149" y="69"/>
                    <a:pt x="150" y="68"/>
                    <a:pt x="151" y="67"/>
                  </a:cubicBezTo>
                  <a:cubicBezTo>
                    <a:pt x="151" y="69"/>
                    <a:pt x="151" y="70"/>
                    <a:pt x="151" y="71"/>
                  </a:cubicBezTo>
                  <a:cubicBezTo>
                    <a:pt x="151" y="72"/>
                    <a:pt x="153" y="73"/>
                    <a:pt x="155" y="73"/>
                  </a:cubicBezTo>
                  <a:cubicBezTo>
                    <a:pt x="159" y="73"/>
                    <a:pt x="160" y="70"/>
                    <a:pt x="160" y="69"/>
                  </a:cubicBezTo>
                  <a:lnTo>
                    <a:pt x="160" y="5"/>
                  </a:lnTo>
                  <a:close/>
                  <a:moveTo>
                    <a:pt x="73" y="22"/>
                  </a:moveTo>
                  <a:cubicBezTo>
                    <a:pt x="73" y="21"/>
                    <a:pt x="72" y="19"/>
                    <a:pt x="69" y="19"/>
                  </a:cubicBezTo>
                  <a:cubicBezTo>
                    <a:pt x="66" y="19"/>
                    <a:pt x="64" y="21"/>
                    <a:pt x="64" y="24"/>
                  </a:cubicBezTo>
                  <a:cubicBezTo>
                    <a:pt x="64" y="25"/>
                    <a:pt x="64" y="25"/>
                    <a:pt x="64" y="26"/>
                  </a:cubicBezTo>
                  <a:cubicBezTo>
                    <a:pt x="83" y="73"/>
                    <a:pt x="83" y="73"/>
                    <a:pt x="83" y="73"/>
                  </a:cubicBezTo>
                  <a:cubicBezTo>
                    <a:pt x="81" y="77"/>
                    <a:pt x="81" y="78"/>
                    <a:pt x="79" y="80"/>
                  </a:cubicBezTo>
                  <a:cubicBezTo>
                    <a:pt x="78" y="82"/>
                    <a:pt x="75" y="83"/>
                    <a:pt x="73" y="83"/>
                  </a:cubicBezTo>
                  <a:cubicBezTo>
                    <a:pt x="72" y="83"/>
                    <a:pt x="69" y="82"/>
                    <a:pt x="69" y="82"/>
                  </a:cubicBezTo>
                  <a:cubicBezTo>
                    <a:pt x="68" y="82"/>
                    <a:pt x="67" y="82"/>
                    <a:pt x="67" y="83"/>
                  </a:cubicBezTo>
                  <a:cubicBezTo>
                    <a:pt x="66" y="83"/>
                    <a:pt x="66" y="85"/>
                    <a:pt x="66" y="86"/>
                  </a:cubicBezTo>
                  <a:cubicBezTo>
                    <a:pt x="66" y="90"/>
                    <a:pt x="68" y="91"/>
                    <a:pt x="73" y="91"/>
                  </a:cubicBezTo>
                  <a:cubicBezTo>
                    <a:pt x="85" y="91"/>
                    <a:pt x="88" y="84"/>
                    <a:pt x="91" y="74"/>
                  </a:cubicBezTo>
                  <a:cubicBezTo>
                    <a:pt x="108" y="25"/>
                    <a:pt x="108" y="25"/>
                    <a:pt x="108" y="25"/>
                  </a:cubicBezTo>
                  <a:cubicBezTo>
                    <a:pt x="108" y="25"/>
                    <a:pt x="108" y="24"/>
                    <a:pt x="108" y="24"/>
                  </a:cubicBezTo>
                  <a:cubicBezTo>
                    <a:pt x="108" y="21"/>
                    <a:pt x="106" y="19"/>
                    <a:pt x="103" y="19"/>
                  </a:cubicBezTo>
                  <a:cubicBezTo>
                    <a:pt x="100" y="19"/>
                    <a:pt x="99" y="21"/>
                    <a:pt x="99" y="22"/>
                  </a:cubicBezTo>
                  <a:cubicBezTo>
                    <a:pt x="91" y="47"/>
                    <a:pt x="91" y="47"/>
                    <a:pt x="91" y="47"/>
                  </a:cubicBezTo>
                  <a:cubicBezTo>
                    <a:pt x="91" y="48"/>
                    <a:pt x="89" y="53"/>
                    <a:pt x="89" y="54"/>
                  </a:cubicBezTo>
                  <a:cubicBezTo>
                    <a:pt x="88" y="57"/>
                    <a:pt x="87" y="59"/>
                    <a:pt x="87" y="62"/>
                  </a:cubicBezTo>
                  <a:cubicBezTo>
                    <a:pt x="86" y="60"/>
                    <a:pt x="86" y="58"/>
                    <a:pt x="85" y="54"/>
                  </a:cubicBezTo>
                  <a:lnTo>
                    <a:pt x="73" y="22"/>
                  </a:lnTo>
                  <a:close/>
                  <a:moveTo>
                    <a:pt x="47" y="69"/>
                  </a:moveTo>
                  <a:cubicBezTo>
                    <a:pt x="47" y="70"/>
                    <a:pt x="48" y="73"/>
                    <a:pt x="52" y="73"/>
                  </a:cubicBezTo>
                  <a:cubicBezTo>
                    <a:pt x="54" y="73"/>
                    <a:pt x="56" y="72"/>
                    <a:pt x="56" y="71"/>
                  </a:cubicBezTo>
                  <a:cubicBezTo>
                    <a:pt x="57" y="70"/>
                    <a:pt x="57" y="70"/>
                    <a:pt x="57" y="69"/>
                  </a:cubicBezTo>
                  <a:cubicBezTo>
                    <a:pt x="57" y="5"/>
                    <a:pt x="57" y="5"/>
                    <a:pt x="57" y="5"/>
                  </a:cubicBezTo>
                  <a:cubicBezTo>
                    <a:pt x="57" y="4"/>
                    <a:pt x="56" y="0"/>
                    <a:pt x="52" y="0"/>
                  </a:cubicBezTo>
                  <a:cubicBezTo>
                    <a:pt x="49" y="0"/>
                    <a:pt x="48" y="2"/>
                    <a:pt x="48" y="3"/>
                  </a:cubicBezTo>
                  <a:cubicBezTo>
                    <a:pt x="47" y="3"/>
                    <a:pt x="47" y="4"/>
                    <a:pt x="47" y="5"/>
                  </a:cubicBezTo>
                  <a:cubicBezTo>
                    <a:pt x="47" y="32"/>
                    <a:pt x="47" y="32"/>
                    <a:pt x="47" y="32"/>
                  </a:cubicBezTo>
                  <a:cubicBezTo>
                    <a:pt x="10" y="32"/>
                    <a:pt x="10" y="32"/>
                    <a:pt x="10" y="32"/>
                  </a:cubicBezTo>
                  <a:cubicBezTo>
                    <a:pt x="10" y="5"/>
                    <a:pt x="10" y="5"/>
                    <a:pt x="10" y="5"/>
                  </a:cubicBezTo>
                  <a:cubicBezTo>
                    <a:pt x="10" y="3"/>
                    <a:pt x="10" y="2"/>
                    <a:pt x="8" y="1"/>
                  </a:cubicBezTo>
                  <a:cubicBezTo>
                    <a:pt x="7" y="0"/>
                    <a:pt x="6" y="0"/>
                    <a:pt x="5" y="0"/>
                  </a:cubicBezTo>
                  <a:cubicBezTo>
                    <a:pt x="1" y="0"/>
                    <a:pt x="0" y="4"/>
                    <a:pt x="0" y="5"/>
                  </a:cubicBezTo>
                  <a:cubicBezTo>
                    <a:pt x="0" y="69"/>
                    <a:pt x="0" y="69"/>
                    <a:pt x="0" y="69"/>
                  </a:cubicBezTo>
                  <a:cubicBezTo>
                    <a:pt x="0" y="70"/>
                    <a:pt x="1" y="72"/>
                    <a:pt x="3" y="73"/>
                  </a:cubicBezTo>
                  <a:cubicBezTo>
                    <a:pt x="3" y="73"/>
                    <a:pt x="4" y="73"/>
                    <a:pt x="5" y="73"/>
                  </a:cubicBezTo>
                  <a:cubicBezTo>
                    <a:pt x="9" y="73"/>
                    <a:pt x="10" y="70"/>
                    <a:pt x="10" y="69"/>
                  </a:cubicBezTo>
                  <a:cubicBezTo>
                    <a:pt x="10" y="40"/>
                    <a:pt x="10" y="40"/>
                    <a:pt x="10" y="40"/>
                  </a:cubicBezTo>
                  <a:cubicBezTo>
                    <a:pt x="47" y="40"/>
                    <a:pt x="47" y="40"/>
                    <a:pt x="47" y="40"/>
                  </a:cubicBezTo>
                  <a:lnTo>
                    <a:pt x="47" y="69"/>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4">
              <a:extLst>
                <a:ext uri="{FF2B5EF4-FFF2-40B4-BE49-F238E27FC236}">
                  <a16:creationId xmlns:a16="http://schemas.microsoft.com/office/drawing/2014/main" id="{428B5FFB-98B0-4849-9E8F-1CE8E38839B6}"/>
                </a:ext>
              </a:extLst>
            </p:cNvPr>
            <p:cNvSpPr>
              <a:spLocks noEditPoints="1"/>
            </p:cNvSpPr>
            <p:nvPr/>
          </p:nvSpPr>
          <p:spPr bwMode="auto">
            <a:xfrm>
              <a:off x="9193213" y="6146800"/>
              <a:ext cx="1274763" cy="330200"/>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9" name="White Frame">
            <a:extLst>
              <a:ext uri="{FF2B5EF4-FFF2-40B4-BE49-F238E27FC236}">
                <a16:creationId xmlns:a16="http://schemas.microsoft.com/office/drawing/2014/main" id="{911D8F2E-FB75-4F86-AC54-1A1EAC1A89D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5" name="Wellspect">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45944203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sp>
        <p:nvSpPr>
          <p:cNvPr id="14" name="Navina">
            <a:extLst>
              <a:ext uri="{FF2B5EF4-FFF2-40B4-BE49-F238E27FC236}">
                <a16:creationId xmlns:a16="http://schemas.microsoft.com/office/drawing/2014/main" id="{88703749-B591-4C0F-BD0A-30AE1D4E5357}"/>
              </a:ext>
            </a:extLst>
          </p:cNvPr>
          <p:cNvSpPr>
            <a:spLocks noEditPoints="1"/>
          </p:cNvSpPr>
          <p:nvPr userDrawn="1"/>
        </p:nvSpPr>
        <p:spPr bwMode="auto">
          <a:xfrm>
            <a:off x="10445752" y="6146800"/>
            <a:ext cx="1420812"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pic>
        <p:nvPicPr>
          <p:cNvPr id="8" name="White Frame">
            <a:extLst>
              <a:ext uri="{FF2B5EF4-FFF2-40B4-BE49-F238E27FC236}">
                <a16:creationId xmlns:a16="http://schemas.microsoft.com/office/drawing/2014/main" id="{92C649D3-C36F-4937-9237-60798B93245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2106707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pic>
        <p:nvPicPr>
          <p:cNvPr id="9" name="White Frame">
            <a:extLst>
              <a:ext uri="{FF2B5EF4-FFF2-40B4-BE49-F238E27FC236}">
                <a16:creationId xmlns:a16="http://schemas.microsoft.com/office/drawing/2014/main" id="{46191C26-5E43-4F64-9BF7-2B0FCCA45F8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grpSp>
        <p:nvGrpSpPr>
          <p:cNvPr id="16" name="Navina Smart">
            <a:extLst>
              <a:ext uri="{FF2B5EF4-FFF2-40B4-BE49-F238E27FC236}">
                <a16:creationId xmlns:a16="http://schemas.microsoft.com/office/drawing/2014/main" id="{66AD731D-9266-42ED-A6C6-62419BA18C38}"/>
              </a:ext>
            </a:extLst>
          </p:cNvPr>
          <p:cNvGrpSpPr/>
          <p:nvPr userDrawn="1"/>
        </p:nvGrpSpPr>
        <p:grpSpPr>
          <a:xfrm>
            <a:off x="9503866" y="6146799"/>
            <a:ext cx="2271712" cy="331787"/>
            <a:chOff x="3827463" y="-796925"/>
            <a:chExt cx="2271712" cy="331787"/>
          </a:xfrm>
        </p:grpSpPr>
        <p:sp>
          <p:nvSpPr>
            <p:cNvPr id="17" name="Freeform 5">
              <a:extLst>
                <a:ext uri="{FF2B5EF4-FFF2-40B4-BE49-F238E27FC236}">
                  <a16:creationId xmlns:a16="http://schemas.microsoft.com/office/drawing/2014/main" id="{3CB882FA-7146-4310-93AD-3EFC83B6E634}"/>
                </a:ext>
              </a:extLst>
            </p:cNvPr>
            <p:cNvSpPr>
              <a:spLocks noEditPoints="1"/>
            </p:cNvSpPr>
            <p:nvPr userDrawn="1"/>
          </p:nvSpPr>
          <p:spPr bwMode="auto">
            <a:xfrm>
              <a:off x="5262563" y="-709613"/>
              <a:ext cx="836612" cy="241300"/>
            </a:xfrm>
            <a:custGeom>
              <a:avLst/>
              <a:gdLst>
                <a:gd name="T0" fmla="*/ 257 w 263"/>
                <a:gd name="T1" fmla="*/ 73 h 74"/>
                <a:gd name="T2" fmla="*/ 258 w 263"/>
                <a:gd name="T3" fmla="*/ 66 h 74"/>
                <a:gd name="T4" fmla="*/ 252 w 263"/>
                <a:gd name="T5" fmla="*/ 54 h 74"/>
                <a:gd name="T6" fmla="*/ 258 w 263"/>
                <a:gd name="T7" fmla="*/ 28 h 74"/>
                <a:gd name="T8" fmla="*/ 258 w 263"/>
                <a:gd name="T9" fmla="*/ 20 h 74"/>
                <a:gd name="T10" fmla="*/ 252 w 263"/>
                <a:gd name="T11" fmla="*/ 8 h 74"/>
                <a:gd name="T12" fmla="*/ 243 w 263"/>
                <a:gd name="T13" fmla="*/ 8 h 74"/>
                <a:gd name="T14" fmla="*/ 237 w 263"/>
                <a:gd name="T15" fmla="*/ 20 h 74"/>
                <a:gd name="T16" fmla="*/ 237 w 263"/>
                <a:gd name="T17" fmla="*/ 28 h 74"/>
                <a:gd name="T18" fmla="*/ 243 w 263"/>
                <a:gd name="T19" fmla="*/ 58 h 74"/>
                <a:gd name="T20" fmla="*/ 209 w 263"/>
                <a:gd name="T21" fmla="*/ 19 h 74"/>
                <a:gd name="T22" fmla="*/ 205 w 263"/>
                <a:gd name="T23" fmla="*/ 69 h 74"/>
                <a:gd name="T24" fmla="*/ 214 w 263"/>
                <a:gd name="T25" fmla="*/ 69 h 74"/>
                <a:gd name="T26" fmla="*/ 221 w 263"/>
                <a:gd name="T27" fmla="*/ 31 h 74"/>
                <a:gd name="T28" fmla="*/ 233 w 263"/>
                <a:gd name="T29" fmla="*/ 24 h 74"/>
                <a:gd name="T30" fmla="*/ 214 w 263"/>
                <a:gd name="T31" fmla="*/ 29 h 74"/>
                <a:gd name="T32" fmla="*/ 176 w 263"/>
                <a:gd name="T33" fmla="*/ 47 h 74"/>
                <a:gd name="T34" fmla="*/ 180 w 263"/>
                <a:gd name="T35" fmla="*/ 61 h 74"/>
                <a:gd name="T36" fmla="*/ 159 w 263"/>
                <a:gd name="T37" fmla="*/ 58 h 74"/>
                <a:gd name="T38" fmla="*/ 171 w 263"/>
                <a:gd name="T39" fmla="*/ 49 h 74"/>
                <a:gd name="T40" fmla="*/ 192 w 263"/>
                <a:gd name="T41" fmla="*/ 39 h 74"/>
                <a:gd name="T42" fmla="*/ 172 w 263"/>
                <a:gd name="T43" fmla="*/ 19 h 74"/>
                <a:gd name="T44" fmla="*/ 152 w 263"/>
                <a:gd name="T45" fmla="*/ 33 h 74"/>
                <a:gd name="T46" fmla="*/ 161 w 263"/>
                <a:gd name="T47" fmla="*/ 34 h 74"/>
                <a:gd name="T48" fmla="*/ 183 w 263"/>
                <a:gd name="T49" fmla="*/ 35 h 74"/>
                <a:gd name="T50" fmla="*/ 174 w 263"/>
                <a:gd name="T51" fmla="*/ 41 h 74"/>
                <a:gd name="T52" fmla="*/ 150 w 263"/>
                <a:gd name="T53" fmla="*/ 58 h 74"/>
                <a:gd name="T54" fmla="*/ 183 w 263"/>
                <a:gd name="T55" fmla="*/ 66 h 74"/>
                <a:gd name="T56" fmla="*/ 188 w 263"/>
                <a:gd name="T57" fmla="*/ 73 h 74"/>
                <a:gd name="T58" fmla="*/ 192 w 263"/>
                <a:gd name="T59" fmla="*/ 39 h 74"/>
                <a:gd name="T60" fmla="*/ 71 w 263"/>
                <a:gd name="T61" fmla="*/ 73 h 74"/>
                <a:gd name="T62" fmla="*/ 76 w 263"/>
                <a:gd name="T63" fmla="*/ 69 h 74"/>
                <a:gd name="T64" fmla="*/ 79 w 263"/>
                <a:gd name="T65" fmla="*/ 33 h 74"/>
                <a:gd name="T66" fmla="*/ 98 w 263"/>
                <a:gd name="T67" fmla="*/ 36 h 74"/>
                <a:gd name="T68" fmla="*/ 98 w 263"/>
                <a:gd name="T69" fmla="*/ 69 h 74"/>
                <a:gd name="T70" fmla="*/ 103 w 263"/>
                <a:gd name="T71" fmla="*/ 73 h 74"/>
                <a:gd name="T72" fmla="*/ 108 w 263"/>
                <a:gd name="T73" fmla="*/ 69 h 74"/>
                <a:gd name="T74" fmla="*/ 110 w 263"/>
                <a:gd name="T75" fmla="*/ 33 h 74"/>
                <a:gd name="T76" fmla="*/ 130 w 263"/>
                <a:gd name="T77" fmla="*/ 38 h 74"/>
                <a:gd name="T78" fmla="*/ 130 w 263"/>
                <a:gd name="T79" fmla="*/ 69 h 74"/>
                <a:gd name="T80" fmla="*/ 135 w 263"/>
                <a:gd name="T81" fmla="*/ 73 h 74"/>
                <a:gd name="T82" fmla="*/ 140 w 263"/>
                <a:gd name="T83" fmla="*/ 38 h 74"/>
                <a:gd name="T84" fmla="*/ 122 w 263"/>
                <a:gd name="T85" fmla="*/ 19 h 74"/>
                <a:gd name="T86" fmla="*/ 100 w 263"/>
                <a:gd name="T87" fmla="*/ 21 h 74"/>
                <a:gd name="T88" fmla="*/ 76 w 263"/>
                <a:gd name="T89" fmla="*/ 26 h 74"/>
                <a:gd name="T90" fmla="*/ 69 w 263"/>
                <a:gd name="T91" fmla="*/ 20 h 74"/>
                <a:gd name="T92" fmla="*/ 67 w 263"/>
                <a:gd name="T93" fmla="*/ 69 h 74"/>
                <a:gd name="T94" fmla="*/ 16 w 263"/>
                <a:gd name="T95" fmla="*/ 25 h 74"/>
                <a:gd name="T96" fmla="*/ 18 w 263"/>
                <a:gd name="T97" fmla="*/ 10 h 74"/>
                <a:gd name="T98" fmla="*/ 43 w 263"/>
                <a:gd name="T99" fmla="*/ 17 h 74"/>
                <a:gd name="T100" fmla="*/ 48 w 263"/>
                <a:gd name="T101" fmla="*/ 22 h 74"/>
                <a:gd name="T102" fmla="*/ 47 w 263"/>
                <a:gd name="T103" fmla="*/ 5 h 74"/>
                <a:gd name="T104" fmla="*/ 4 w 263"/>
                <a:gd name="T105" fmla="*/ 20 h 74"/>
                <a:gd name="T106" fmla="*/ 21 w 263"/>
                <a:gd name="T107" fmla="*/ 38 h 74"/>
                <a:gd name="T108" fmla="*/ 41 w 263"/>
                <a:gd name="T109" fmla="*/ 46 h 74"/>
                <a:gd name="T110" fmla="*/ 41 w 263"/>
                <a:gd name="T111" fmla="*/ 62 h 74"/>
                <a:gd name="T112" fmla="*/ 16 w 263"/>
                <a:gd name="T113" fmla="*/ 62 h 74"/>
                <a:gd name="T114" fmla="*/ 6 w 263"/>
                <a:gd name="T115" fmla="*/ 49 h 74"/>
                <a:gd name="T116" fmla="*/ 9 w 263"/>
                <a:gd name="T117" fmla="*/ 68 h 74"/>
                <a:gd name="T118" fmla="*/ 55 w 263"/>
                <a:gd name="T119" fmla="*/ 53 h 74"/>
                <a:gd name="T120" fmla="*/ 26 w 263"/>
                <a:gd name="T121" fmla="*/ 2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 h="74">
                  <a:moveTo>
                    <a:pt x="243" y="58"/>
                  </a:moveTo>
                  <a:cubicBezTo>
                    <a:pt x="243" y="66"/>
                    <a:pt x="243" y="73"/>
                    <a:pt x="257" y="73"/>
                  </a:cubicBezTo>
                  <a:cubicBezTo>
                    <a:pt x="260" y="73"/>
                    <a:pt x="263" y="73"/>
                    <a:pt x="263" y="70"/>
                  </a:cubicBezTo>
                  <a:cubicBezTo>
                    <a:pt x="263" y="66"/>
                    <a:pt x="260" y="66"/>
                    <a:pt x="258" y="66"/>
                  </a:cubicBezTo>
                  <a:cubicBezTo>
                    <a:pt x="255" y="65"/>
                    <a:pt x="253" y="65"/>
                    <a:pt x="253" y="62"/>
                  </a:cubicBezTo>
                  <a:cubicBezTo>
                    <a:pt x="252" y="61"/>
                    <a:pt x="252" y="60"/>
                    <a:pt x="252" y="54"/>
                  </a:cubicBezTo>
                  <a:cubicBezTo>
                    <a:pt x="252" y="28"/>
                    <a:pt x="252" y="28"/>
                    <a:pt x="252" y="28"/>
                  </a:cubicBezTo>
                  <a:cubicBezTo>
                    <a:pt x="258" y="28"/>
                    <a:pt x="258" y="28"/>
                    <a:pt x="258" y="28"/>
                  </a:cubicBezTo>
                  <a:cubicBezTo>
                    <a:pt x="260" y="28"/>
                    <a:pt x="262" y="28"/>
                    <a:pt x="262" y="24"/>
                  </a:cubicBezTo>
                  <a:cubicBezTo>
                    <a:pt x="262" y="20"/>
                    <a:pt x="260" y="20"/>
                    <a:pt x="258" y="20"/>
                  </a:cubicBezTo>
                  <a:cubicBezTo>
                    <a:pt x="252" y="20"/>
                    <a:pt x="252" y="20"/>
                    <a:pt x="252" y="20"/>
                  </a:cubicBezTo>
                  <a:cubicBezTo>
                    <a:pt x="252" y="8"/>
                    <a:pt x="252" y="8"/>
                    <a:pt x="252" y="8"/>
                  </a:cubicBezTo>
                  <a:cubicBezTo>
                    <a:pt x="252" y="7"/>
                    <a:pt x="252" y="4"/>
                    <a:pt x="247" y="4"/>
                  </a:cubicBezTo>
                  <a:cubicBezTo>
                    <a:pt x="243" y="4"/>
                    <a:pt x="243" y="7"/>
                    <a:pt x="243" y="8"/>
                  </a:cubicBezTo>
                  <a:cubicBezTo>
                    <a:pt x="243" y="20"/>
                    <a:pt x="243" y="20"/>
                    <a:pt x="243" y="20"/>
                  </a:cubicBezTo>
                  <a:cubicBezTo>
                    <a:pt x="237" y="20"/>
                    <a:pt x="237" y="20"/>
                    <a:pt x="237" y="20"/>
                  </a:cubicBezTo>
                  <a:cubicBezTo>
                    <a:pt x="236" y="20"/>
                    <a:pt x="233" y="20"/>
                    <a:pt x="233" y="24"/>
                  </a:cubicBezTo>
                  <a:cubicBezTo>
                    <a:pt x="233" y="28"/>
                    <a:pt x="236" y="28"/>
                    <a:pt x="237" y="28"/>
                  </a:cubicBezTo>
                  <a:cubicBezTo>
                    <a:pt x="243" y="28"/>
                    <a:pt x="243" y="28"/>
                    <a:pt x="243" y="28"/>
                  </a:cubicBezTo>
                  <a:lnTo>
                    <a:pt x="243" y="58"/>
                  </a:lnTo>
                  <a:close/>
                  <a:moveTo>
                    <a:pt x="214" y="24"/>
                  </a:moveTo>
                  <a:cubicBezTo>
                    <a:pt x="214" y="22"/>
                    <a:pt x="213" y="19"/>
                    <a:pt x="209" y="19"/>
                  </a:cubicBezTo>
                  <a:cubicBezTo>
                    <a:pt x="205" y="19"/>
                    <a:pt x="205" y="22"/>
                    <a:pt x="205" y="24"/>
                  </a:cubicBezTo>
                  <a:cubicBezTo>
                    <a:pt x="205" y="69"/>
                    <a:pt x="205" y="69"/>
                    <a:pt x="205" y="69"/>
                  </a:cubicBezTo>
                  <a:cubicBezTo>
                    <a:pt x="205" y="71"/>
                    <a:pt x="205" y="73"/>
                    <a:pt x="209" y="73"/>
                  </a:cubicBezTo>
                  <a:cubicBezTo>
                    <a:pt x="214" y="73"/>
                    <a:pt x="214" y="71"/>
                    <a:pt x="214" y="69"/>
                  </a:cubicBezTo>
                  <a:cubicBezTo>
                    <a:pt x="214" y="49"/>
                    <a:pt x="214" y="49"/>
                    <a:pt x="214" y="49"/>
                  </a:cubicBezTo>
                  <a:cubicBezTo>
                    <a:pt x="214" y="43"/>
                    <a:pt x="214" y="36"/>
                    <a:pt x="221" y="31"/>
                  </a:cubicBezTo>
                  <a:cubicBezTo>
                    <a:pt x="224" y="29"/>
                    <a:pt x="226" y="29"/>
                    <a:pt x="229" y="28"/>
                  </a:cubicBezTo>
                  <a:cubicBezTo>
                    <a:pt x="230" y="28"/>
                    <a:pt x="233" y="28"/>
                    <a:pt x="233" y="24"/>
                  </a:cubicBezTo>
                  <a:cubicBezTo>
                    <a:pt x="233" y="19"/>
                    <a:pt x="229" y="19"/>
                    <a:pt x="227" y="19"/>
                  </a:cubicBezTo>
                  <a:cubicBezTo>
                    <a:pt x="221" y="19"/>
                    <a:pt x="216" y="23"/>
                    <a:pt x="214" y="29"/>
                  </a:cubicBezTo>
                  <a:lnTo>
                    <a:pt x="214" y="24"/>
                  </a:lnTo>
                  <a:close/>
                  <a:moveTo>
                    <a:pt x="176" y="47"/>
                  </a:moveTo>
                  <a:cubicBezTo>
                    <a:pt x="180" y="47"/>
                    <a:pt x="181" y="46"/>
                    <a:pt x="183" y="46"/>
                  </a:cubicBezTo>
                  <a:cubicBezTo>
                    <a:pt x="183" y="52"/>
                    <a:pt x="183" y="57"/>
                    <a:pt x="180" y="61"/>
                  </a:cubicBezTo>
                  <a:cubicBezTo>
                    <a:pt x="179" y="63"/>
                    <a:pt x="175" y="66"/>
                    <a:pt x="169" y="66"/>
                  </a:cubicBezTo>
                  <a:cubicBezTo>
                    <a:pt x="164" y="66"/>
                    <a:pt x="159" y="63"/>
                    <a:pt x="159" y="58"/>
                  </a:cubicBezTo>
                  <a:cubicBezTo>
                    <a:pt x="159" y="52"/>
                    <a:pt x="164" y="51"/>
                    <a:pt x="166" y="50"/>
                  </a:cubicBezTo>
                  <a:cubicBezTo>
                    <a:pt x="167" y="50"/>
                    <a:pt x="169" y="49"/>
                    <a:pt x="171" y="49"/>
                  </a:cubicBezTo>
                  <a:lnTo>
                    <a:pt x="176" y="47"/>
                  </a:lnTo>
                  <a:close/>
                  <a:moveTo>
                    <a:pt x="192" y="39"/>
                  </a:moveTo>
                  <a:cubicBezTo>
                    <a:pt x="192" y="34"/>
                    <a:pt x="192" y="29"/>
                    <a:pt x="188" y="25"/>
                  </a:cubicBezTo>
                  <a:cubicBezTo>
                    <a:pt x="184" y="20"/>
                    <a:pt x="178" y="19"/>
                    <a:pt x="172" y="19"/>
                  </a:cubicBezTo>
                  <a:cubicBezTo>
                    <a:pt x="165" y="19"/>
                    <a:pt x="158" y="21"/>
                    <a:pt x="154" y="27"/>
                  </a:cubicBezTo>
                  <a:cubicBezTo>
                    <a:pt x="153" y="28"/>
                    <a:pt x="152" y="31"/>
                    <a:pt x="152" y="33"/>
                  </a:cubicBezTo>
                  <a:cubicBezTo>
                    <a:pt x="152" y="35"/>
                    <a:pt x="153" y="37"/>
                    <a:pt x="157" y="37"/>
                  </a:cubicBezTo>
                  <a:cubicBezTo>
                    <a:pt x="160" y="37"/>
                    <a:pt x="161" y="35"/>
                    <a:pt x="161" y="34"/>
                  </a:cubicBezTo>
                  <a:cubicBezTo>
                    <a:pt x="162" y="31"/>
                    <a:pt x="164" y="27"/>
                    <a:pt x="172" y="27"/>
                  </a:cubicBezTo>
                  <a:cubicBezTo>
                    <a:pt x="174" y="27"/>
                    <a:pt x="183" y="27"/>
                    <a:pt x="183" y="35"/>
                  </a:cubicBezTo>
                  <a:cubicBezTo>
                    <a:pt x="183" y="38"/>
                    <a:pt x="182" y="39"/>
                    <a:pt x="180" y="39"/>
                  </a:cubicBezTo>
                  <a:cubicBezTo>
                    <a:pt x="179" y="40"/>
                    <a:pt x="177" y="40"/>
                    <a:pt x="174" y="41"/>
                  </a:cubicBezTo>
                  <a:cubicBezTo>
                    <a:pt x="165" y="42"/>
                    <a:pt x="165" y="42"/>
                    <a:pt x="165" y="42"/>
                  </a:cubicBezTo>
                  <a:cubicBezTo>
                    <a:pt x="160" y="44"/>
                    <a:pt x="150" y="46"/>
                    <a:pt x="150" y="58"/>
                  </a:cubicBezTo>
                  <a:cubicBezTo>
                    <a:pt x="150" y="67"/>
                    <a:pt x="156" y="74"/>
                    <a:pt x="167" y="74"/>
                  </a:cubicBezTo>
                  <a:cubicBezTo>
                    <a:pt x="171" y="74"/>
                    <a:pt x="178" y="73"/>
                    <a:pt x="183" y="66"/>
                  </a:cubicBezTo>
                  <a:cubicBezTo>
                    <a:pt x="183" y="70"/>
                    <a:pt x="183" y="70"/>
                    <a:pt x="184" y="71"/>
                  </a:cubicBezTo>
                  <a:cubicBezTo>
                    <a:pt x="184" y="73"/>
                    <a:pt x="186" y="73"/>
                    <a:pt x="188" y="73"/>
                  </a:cubicBezTo>
                  <a:cubicBezTo>
                    <a:pt x="191" y="73"/>
                    <a:pt x="192" y="71"/>
                    <a:pt x="192" y="69"/>
                  </a:cubicBezTo>
                  <a:lnTo>
                    <a:pt x="192" y="39"/>
                  </a:lnTo>
                  <a:close/>
                  <a:moveTo>
                    <a:pt x="67" y="69"/>
                  </a:moveTo>
                  <a:cubicBezTo>
                    <a:pt x="67" y="70"/>
                    <a:pt x="67" y="73"/>
                    <a:pt x="71" y="73"/>
                  </a:cubicBezTo>
                  <a:cubicBezTo>
                    <a:pt x="74" y="73"/>
                    <a:pt x="75" y="72"/>
                    <a:pt x="76" y="71"/>
                  </a:cubicBezTo>
                  <a:cubicBezTo>
                    <a:pt x="76" y="70"/>
                    <a:pt x="76" y="70"/>
                    <a:pt x="76" y="69"/>
                  </a:cubicBezTo>
                  <a:cubicBezTo>
                    <a:pt x="76" y="46"/>
                    <a:pt x="76" y="46"/>
                    <a:pt x="76" y="46"/>
                  </a:cubicBezTo>
                  <a:cubicBezTo>
                    <a:pt x="76" y="40"/>
                    <a:pt x="76" y="36"/>
                    <a:pt x="79" y="33"/>
                  </a:cubicBezTo>
                  <a:cubicBezTo>
                    <a:pt x="81" y="29"/>
                    <a:pt x="85" y="27"/>
                    <a:pt x="89" y="27"/>
                  </a:cubicBezTo>
                  <a:cubicBezTo>
                    <a:pt x="97" y="27"/>
                    <a:pt x="98" y="34"/>
                    <a:pt x="98" y="36"/>
                  </a:cubicBezTo>
                  <a:cubicBezTo>
                    <a:pt x="98" y="37"/>
                    <a:pt x="98" y="38"/>
                    <a:pt x="98" y="43"/>
                  </a:cubicBezTo>
                  <a:cubicBezTo>
                    <a:pt x="98" y="69"/>
                    <a:pt x="98" y="69"/>
                    <a:pt x="98" y="69"/>
                  </a:cubicBezTo>
                  <a:cubicBezTo>
                    <a:pt x="98" y="70"/>
                    <a:pt x="99" y="72"/>
                    <a:pt x="101" y="73"/>
                  </a:cubicBezTo>
                  <a:cubicBezTo>
                    <a:pt x="101" y="73"/>
                    <a:pt x="102" y="73"/>
                    <a:pt x="103" y="73"/>
                  </a:cubicBezTo>
                  <a:cubicBezTo>
                    <a:pt x="104" y="73"/>
                    <a:pt x="105" y="73"/>
                    <a:pt x="106" y="73"/>
                  </a:cubicBezTo>
                  <a:cubicBezTo>
                    <a:pt x="108" y="72"/>
                    <a:pt x="108" y="70"/>
                    <a:pt x="108" y="69"/>
                  </a:cubicBezTo>
                  <a:cubicBezTo>
                    <a:pt x="108" y="44"/>
                    <a:pt x="108" y="44"/>
                    <a:pt x="108" y="44"/>
                  </a:cubicBezTo>
                  <a:cubicBezTo>
                    <a:pt x="108" y="39"/>
                    <a:pt x="108" y="36"/>
                    <a:pt x="110" y="33"/>
                  </a:cubicBezTo>
                  <a:cubicBezTo>
                    <a:pt x="112" y="30"/>
                    <a:pt x="115" y="27"/>
                    <a:pt x="120" y="27"/>
                  </a:cubicBezTo>
                  <a:cubicBezTo>
                    <a:pt x="130" y="27"/>
                    <a:pt x="130" y="35"/>
                    <a:pt x="130" y="38"/>
                  </a:cubicBezTo>
                  <a:cubicBezTo>
                    <a:pt x="130" y="40"/>
                    <a:pt x="130" y="43"/>
                    <a:pt x="130" y="46"/>
                  </a:cubicBezTo>
                  <a:cubicBezTo>
                    <a:pt x="130" y="69"/>
                    <a:pt x="130" y="69"/>
                    <a:pt x="130" y="69"/>
                  </a:cubicBezTo>
                  <a:cubicBezTo>
                    <a:pt x="130" y="70"/>
                    <a:pt x="130" y="72"/>
                    <a:pt x="132" y="73"/>
                  </a:cubicBezTo>
                  <a:cubicBezTo>
                    <a:pt x="133" y="73"/>
                    <a:pt x="134" y="73"/>
                    <a:pt x="135" y="73"/>
                  </a:cubicBezTo>
                  <a:cubicBezTo>
                    <a:pt x="139" y="73"/>
                    <a:pt x="140" y="70"/>
                    <a:pt x="140" y="69"/>
                  </a:cubicBezTo>
                  <a:cubicBezTo>
                    <a:pt x="140" y="38"/>
                    <a:pt x="140" y="38"/>
                    <a:pt x="140" y="38"/>
                  </a:cubicBezTo>
                  <a:cubicBezTo>
                    <a:pt x="140" y="33"/>
                    <a:pt x="139" y="29"/>
                    <a:pt x="136" y="24"/>
                  </a:cubicBezTo>
                  <a:cubicBezTo>
                    <a:pt x="132" y="20"/>
                    <a:pt x="127" y="19"/>
                    <a:pt x="122" y="19"/>
                  </a:cubicBezTo>
                  <a:cubicBezTo>
                    <a:pt x="114" y="19"/>
                    <a:pt x="109" y="22"/>
                    <a:pt x="105" y="27"/>
                  </a:cubicBezTo>
                  <a:cubicBezTo>
                    <a:pt x="105" y="26"/>
                    <a:pt x="103" y="23"/>
                    <a:pt x="100" y="21"/>
                  </a:cubicBezTo>
                  <a:cubicBezTo>
                    <a:pt x="97" y="19"/>
                    <a:pt x="94" y="19"/>
                    <a:pt x="91" y="19"/>
                  </a:cubicBezTo>
                  <a:cubicBezTo>
                    <a:pt x="84" y="19"/>
                    <a:pt x="80" y="21"/>
                    <a:pt x="76" y="26"/>
                  </a:cubicBezTo>
                  <a:cubicBezTo>
                    <a:pt x="76" y="23"/>
                    <a:pt x="76" y="21"/>
                    <a:pt x="74" y="20"/>
                  </a:cubicBezTo>
                  <a:cubicBezTo>
                    <a:pt x="72" y="19"/>
                    <a:pt x="70" y="19"/>
                    <a:pt x="69" y="20"/>
                  </a:cubicBezTo>
                  <a:cubicBezTo>
                    <a:pt x="67" y="21"/>
                    <a:pt x="67" y="22"/>
                    <a:pt x="67" y="24"/>
                  </a:cubicBezTo>
                  <a:lnTo>
                    <a:pt x="67" y="69"/>
                  </a:lnTo>
                  <a:close/>
                  <a:moveTo>
                    <a:pt x="26" y="29"/>
                  </a:moveTo>
                  <a:cubicBezTo>
                    <a:pt x="22" y="28"/>
                    <a:pt x="18" y="27"/>
                    <a:pt x="16" y="25"/>
                  </a:cubicBezTo>
                  <a:cubicBezTo>
                    <a:pt x="16" y="25"/>
                    <a:pt x="14" y="23"/>
                    <a:pt x="14" y="19"/>
                  </a:cubicBezTo>
                  <a:cubicBezTo>
                    <a:pt x="14" y="15"/>
                    <a:pt x="15" y="12"/>
                    <a:pt x="18" y="10"/>
                  </a:cubicBezTo>
                  <a:cubicBezTo>
                    <a:pt x="20" y="9"/>
                    <a:pt x="24" y="8"/>
                    <a:pt x="28" y="8"/>
                  </a:cubicBezTo>
                  <a:cubicBezTo>
                    <a:pt x="39" y="8"/>
                    <a:pt x="42" y="14"/>
                    <a:pt x="43" y="17"/>
                  </a:cubicBezTo>
                  <a:cubicBezTo>
                    <a:pt x="44" y="18"/>
                    <a:pt x="45" y="20"/>
                    <a:pt x="45" y="20"/>
                  </a:cubicBezTo>
                  <a:cubicBezTo>
                    <a:pt x="46" y="22"/>
                    <a:pt x="47" y="22"/>
                    <a:pt x="48" y="22"/>
                  </a:cubicBezTo>
                  <a:cubicBezTo>
                    <a:pt x="51" y="22"/>
                    <a:pt x="53" y="20"/>
                    <a:pt x="53" y="17"/>
                  </a:cubicBezTo>
                  <a:cubicBezTo>
                    <a:pt x="53" y="15"/>
                    <a:pt x="51" y="9"/>
                    <a:pt x="47" y="5"/>
                  </a:cubicBezTo>
                  <a:cubicBezTo>
                    <a:pt x="41" y="0"/>
                    <a:pt x="33" y="0"/>
                    <a:pt x="28" y="0"/>
                  </a:cubicBezTo>
                  <a:cubicBezTo>
                    <a:pt x="12" y="0"/>
                    <a:pt x="4" y="8"/>
                    <a:pt x="4" y="20"/>
                  </a:cubicBezTo>
                  <a:cubicBezTo>
                    <a:pt x="4" y="31"/>
                    <a:pt x="11" y="34"/>
                    <a:pt x="13" y="35"/>
                  </a:cubicBezTo>
                  <a:cubicBezTo>
                    <a:pt x="15" y="36"/>
                    <a:pt x="18" y="37"/>
                    <a:pt x="21" y="38"/>
                  </a:cubicBezTo>
                  <a:cubicBezTo>
                    <a:pt x="28" y="40"/>
                    <a:pt x="28" y="40"/>
                    <a:pt x="28" y="40"/>
                  </a:cubicBezTo>
                  <a:cubicBezTo>
                    <a:pt x="34" y="42"/>
                    <a:pt x="38" y="43"/>
                    <a:pt x="41" y="46"/>
                  </a:cubicBezTo>
                  <a:cubicBezTo>
                    <a:pt x="43" y="47"/>
                    <a:pt x="45" y="50"/>
                    <a:pt x="45" y="54"/>
                  </a:cubicBezTo>
                  <a:cubicBezTo>
                    <a:pt x="45" y="57"/>
                    <a:pt x="43" y="60"/>
                    <a:pt x="41" y="62"/>
                  </a:cubicBezTo>
                  <a:cubicBezTo>
                    <a:pt x="37" y="65"/>
                    <a:pt x="31" y="65"/>
                    <a:pt x="29" y="65"/>
                  </a:cubicBezTo>
                  <a:cubicBezTo>
                    <a:pt x="26" y="65"/>
                    <a:pt x="21" y="65"/>
                    <a:pt x="16" y="62"/>
                  </a:cubicBezTo>
                  <a:cubicBezTo>
                    <a:pt x="12" y="59"/>
                    <a:pt x="11" y="55"/>
                    <a:pt x="10" y="52"/>
                  </a:cubicBezTo>
                  <a:cubicBezTo>
                    <a:pt x="10" y="50"/>
                    <a:pt x="9" y="49"/>
                    <a:pt x="6" y="49"/>
                  </a:cubicBezTo>
                  <a:cubicBezTo>
                    <a:pt x="4" y="49"/>
                    <a:pt x="0" y="50"/>
                    <a:pt x="0" y="54"/>
                  </a:cubicBezTo>
                  <a:cubicBezTo>
                    <a:pt x="0" y="55"/>
                    <a:pt x="2" y="63"/>
                    <a:pt x="9" y="68"/>
                  </a:cubicBezTo>
                  <a:cubicBezTo>
                    <a:pt x="14" y="72"/>
                    <a:pt x="21" y="74"/>
                    <a:pt x="28" y="74"/>
                  </a:cubicBezTo>
                  <a:cubicBezTo>
                    <a:pt x="40" y="74"/>
                    <a:pt x="55" y="69"/>
                    <a:pt x="55" y="53"/>
                  </a:cubicBezTo>
                  <a:cubicBezTo>
                    <a:pt x="55" y="37"/>
                    <a:pt x="43" y="34"/>
                    <a:pt x="35" y="32"/>
                  </a:cubicBezTo>
                  <a:lnTo>
                    <a:pt x="26" y="2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4A2726D5-A080-4CA7-9639-8742730B8B20}"/>
                </a:ext>
              </a:extLst>
            </p:cNvPr>
            <p:cNvSpPr>
              <a:spLocks noEditPoints="1"/>
            </p:cNvSpPr>
            <p:nvPr userDrawn="1"/>
          </p:nvSpPr>
          <p:spPr bwMode="auto">
            <a:xfrm>
              <a:off x="3827463" y="-796925"/>
              <a:ext cx="1416050"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 name="Wellspect">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270819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3" name="Text Content">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dirty="0"/>
              <a:t>Click to edit Master title style</a:t>
            </a:r>
          </a:p>
        </p:txBody>
      </p:sp>
      <p:grpSp>
        <p:nvGrpSpPr>
          <p:cNvPr id="13" name="Navina Classic">
            <a:extLst>
              <a:ext uri="{FF2B5EF4-FFF2-40B4-BE49-F238E27FC236}">
                <a16:creationId xmlns:a16="http://schemas.microsoft.com/office/drawing/2014/main" id="{9357385C-973E-453D-B7C0-79088BAD9CE0}"/>
              </a:ext>
            </a:extLst>
          </p:cNvPr>
          <p:cNvGrpSpPr/>
          <p:nvPr userDrawn="1"/>
        </p:nvGrpSpPr>
        <p:grpSpPr>
          <a:xfrm>
            <a:off x="9345116" y="6146799"/>
            <a:ext cx="2430462" cy="331788"/>
            <a:chOff x="4710113" y="-950913"/>
            <a:chExt cx="2430462" cy="331788"/>
          </a:xfrm>
        </p:grpSpPr>
        <p:sp>
          <p:nvSpPr>
            <p:cNvPr id="11" name="Freeform 5">
              <a:extLst>
                <a:ext uri="{FF2B5EF4-FFF2-40B4-BE49-F238E27FC236}">
                  <a16:creationId xmlns:a16="http://schemas.microsoft.com/office/drawing/2014/main" id="{E59D6842-FA9C-4BC4-99B3-062991EF052B}"/>
                </a:ext>
              </a:extLst>
            </p:cNvPr>
            <p:cNvSpPr>
              <a:spLocks noEditPoints="1"/>
            </p:cNvSpPr>
            <p:nvPr userDrawn="1"/>
          </p:nvSpPr>
          <p:spPr bwMode="auto">
            <a:xfrm>
              <a:off x="6151563" y="-863600"/>
              <a:ext cx="989012" cy="241300"/>
            </a:xfrm>
            <a:custGeom>
              <a:avLst/>
              <a:gdLst>
                <a:gd name="T0" fmla="*/ 288 w 311"/>
                <a:gd name="T1" fmla="*/ 27 h 74"/>
                <a:gd name="T2" fmla="*/ 309 w 311"/>
                <a:gd name="T3" fmla="*/ 34 h 74"/>
                <a:gd name="T4" fmla="*/ 265 w 311"/>
                <a:gd name="T5" fmla="*/ 35 h 74"/>
                <a:gd name="T6" fmla="*/ 308 w 311"/>
                <a:gd name="T7" fmla="*/ 63 h 74"/>
                <a:gd name="T8" fmla="*/ 301 w 311"/>
                <a:gd name="T9" fmla="*/ 57 h 74"/>
                <a:gd name="T10" fmla="*/ 248 w 311"/>
                <a:gd name="T11" fmla="*/ 12 h 74"/>
                <a:gd name="T12" fmla="*/ 242 w 311"/>
                <a:gd name="T13" fmla="*/ 6 h 74"/>
                <a:gd name="T14" fmla="*/ 243 w 311"/>
                <a:gd name="T15" fmla="*/ 24 h 74"/>
                <a:gd name="T16" fmla="*/ 252 w 311"/>
                <a:gd name="T17" fmla="*/ 71 h 74"/>
                <a:gd name="T18" fmla="*/ 212 w 311"/>
                <a:gd name="T19" fmla="*/ 40 h 74"/>
                <a:gd name="T20" fmla="*/ 212 w 311"/>
                <a:gd name="T21" fmla="*/ 26 h 74"/>
                <a:gd name="T22" fmla="*/ 232 w 311"/>
                <a:gd name="T23" fmla="*/ 33 h 74"/>
                <a:gd name="T24" fmla="*/ 208 w 311"/>
                <a:gd name="T25" fmla="*/ 49 h 74"/>
                <a:gd name="T26" fmla="*/ 213 w 311"/>
                <a:gd name="T27" fmla="*/ 67 h 74"/>
                <a:gd name="T28" fmla="*/ 197 w 311"/>
                <a:gd name="T29" fmla="*/ 54 h 74"/>
                <a:gd name="T30" fmla="*/ 213 w 311"/>
                <a:gd name="T31" fmla="*/ 74 h 74"/>
                <a:gd name="T32" fmla="*/ 218 w 311"/>
                <a:gd name="T33" fmla="*/ 42 h 74"/>
                <a:gd name="T34" fmla="*/ 155 w 311"/>
                <a:gd name="T35" fmla="*/ 33 h 74"/>
                <a:gd name="T36" fmla="*/ 176 w 311"/>
                <a:gd name="T37" fmla="*/ 33 h 74"/>
                <a:gd name="T38" fmla="*/ 165 w 311"/>
                <a:gd name="T39" fmla="*/ 19 h 74"/>
                <a:gd name="T40" fmla="*/ 166 w 311"/>
                <a:gd name="T41" fmla="*/ 50 h 74"/>
                <a:gd name="T42" fmla="*/ 155 w 311"/>
                <a:gd name="T43" fmla="*/ 62 h 74"/>
                <a:gd name="T44" fmla="*/ 144 w 311"/>
                <a:gd name="T45" fmla="*/ 58 h 74"/>
                <a:gd name="T46" fmla="*/ 179 w 311"/>
                <a:gd name="T47" fmla="*/ 70 h 74"/>
                <a:gd name="T48" fmla="*/ 164 w 311"/>
                <a:gd name="T49" fmla="*/ 40 h 74"/>
                <a:gd name="T50" fmla="*/ 123 w 311"/>
                <a:gd name="T51" fmla="*/ 61 h 74"/>
                <a:gd name="T52" fmla="*/ 108 w 311"/>
                <a:gd name="T53" fmla="*/ 50 h 74"/>
                <a:gd name="T54" fmla="*/ 134 w 311"/>
                <a:gd name="T55" fmla="*/ 39 h 74"/>
                <a:gd name="T56" fmla="*/ 97 w 311"/>
                <a:gd name="T57" fmla="*/ 27 h 74"/>
                <a:gd name="T58" fmla="*/ 104 w 311"/>
                <a:gd name="T59" fmla="*/ 34 h 74"/>
                <a:gd name="T60" fmla="*/ 123 w 311"/>
                <a:gd name="T61" fmla="*/ 39 h 74"/>
                <a:gd name="T62" fmla="*/ 92 w 311"/>
                <a:gd name="T63" fmla="*/ 58 h 74"/>
                <a:gd name="T64" fmla="*/ 126 w 311"/>
                <a:gd name="T65" fmla="*/ 71 h 74"/>
                <a:gd name="T66" fmla="*/ 134 w 311"/>
                <a:gd name="T67" fmla="*/ 39 h 74"/>
                <a:gd name="T68" fmla="*/ 73 w 311"/>
                <a:gd name="T69" fmla="*/ 5 h 74"/>
                <a:gd name="T70" fmla="*/ 82 w 311"/>
                <a:gd name="T71" fmla="*/ 69 h 74"/>
                <a:gd name="T72" fmla="*/ 16 w 311"/>
                <a:gd name="T73" fmla="*/ 57 h 74"/>
                <a:gd name="T74" fmla="*/ 34 w 311"/>
                <a:gd name="T75" fmla="*/ 8 h 74"/>
                <a:gd name="T76" fmla="*/ 64 w 311"/>
                <a:gd name="T77" fmla="*/ 21 h 74"/>
                <a:gd name="T78" fmla="*/ 9 w 311"/>
                <a:gd name="T79" fmla="*/ 10 h 74"/>
                <a:gd name="T80" fmla="*/ 34 w 311"/>
                <a:gd name="T81" fmla="*/ 74 h 74"/>
                <a:gd name="T82" fmla="*/ 59 w 311"/>
                <a:gd name="T83"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1" h="74">
                  <a:moveTo>
                    <a:pt x="288" y="66"/>
                  </a:moveTo>
                  <a:cubicBezTo>
                    <a:pt x="275" y="66"/>
                    <a:pt x="273" y="55"/>
                    <a:pt x="273" y="46"/>
                  </a:cubicBezTo>
                  <a:cubicBezTo>
                    <a:pt x="273" y="36"/>
                    <a:pt x="277" y="27"/>
                    <a:pt x="288" y="27"/>
                  </a:cubicBezTo>
                  <a:cubicBezTo>
                    <a:pt x="296" y="27"/>
                    <a:pt x="299" y="32"/>
                    <a:pt x="300" y="34"/>
                  </a:cubicBezTo>
                  <a:cubicBezTo>
                    <a:pt x="301" y="36"/>
                    <a:pt x="302" y="38"/>
                    <a:pt x="304" y="38"/>
                  </a:cubicBezTo>
                  <a:cubicBezTo>
                    <a:pt x="307" y="38"/>
                    <a:pt x="309" y="36"/>
                    <a:pt x="309" y="34"/>
                  </a:cubicBezTo>
                  <a:cubicBezTo>
                    <a:pt x="309" y="33"/>
                    <a:pt x="309" y="32"/>
                    <a:pt x="307" y="29"/>
                  </a:cubicBezTo>
                  <a:cubicBezTo>
                    <a:pt x="305" y="24"/>
                    <a:pt x="300" y="19"/>
                    <a:pt x="288" y="19"/>
                  </a:cubicBezTo>
                  <a:cubicBezTo>
                    <a:pt x="284" y="19"/>
                    <a:pt x="270" y="19"/>
                    <a:pt x="265" y="35"/>
                  </a:cubicBezTo>
                  <a:cubicBezTo>
                    <a:pt x="263" y="38"/>
                    <a:pt x="263" y="42"/>
                    <a:pt x="263" y="46"/>
                  </a:cubicBezTo>
                  <a:cubicBezTo>
                    <a:pt x="263" y="59"/>
                    <a:pt x="269" y="74"/>
                    <a:pt x="288" y="74"/>
                  </a:cubicBezTo>
                  <a:cubicBezTo>
                    <a:pt x="302" y="74"/>
                    <a:pt x="307" y="66"/>
                    <a:pt x="308" y="63"/>
                  </a:cubicBezTo>
                  <a:cubicBezTo>
                    <a:pt x="310" y="61"/>
                    <a:pt x="311" y="58"/>
                    <a:pt x="311" y="57"/>
                  </a:cubicBezTo>
                  <a:cubicBezTo>
                    <a:pt x="311" y="53"/>
                    <a:pt x="307" y="53"/>
                    <a:pt x="306" y="53"/>
                  </a:cubicBezTo>
                  <a:cubicBezTo>
                    <a:pt x="303" y="53"/>
                    <a:pt x="302" y="55"/>
                    <a:pt x="301" y="57"/>
                  </a:cubicBezTo>
                  <a:cubicBezTo>
                    <a:pt x="300" y="60"/>
                    <a:pt x="297" y="66"/>
                    <a:pt x="288" y="66"/>
                  </a:cubicBezTo>
                  <a:moveTo>
                    <a:pt x="242" y="6"/>
                  </a:moveTo>
                  <a:cubicBezTo>
                    <a:pt x="242" y="9"/>
                    <a:pt x="244" y="12"/>
                    <a:pt x="248" y="12"/>
                  </a:cubicBezTo>
                  <a:cubicBezTo>
                    <a:pt x="251" y="12"/>
                    <a:pt x="253" y="10"/>
                    <a:pt x="253" y="6"/>
                  </a:cubicBezTo>
                  <a:cubicBezTo>
                    <a:pt x="253" y="2"/>
                    <a:pt x="251" y="0"/>
                    <a:pt x="248" y="0"/>
                  </a:cubicBezTo>
                  <a:cubicBezTo>
                    <a:pt x="245" y="0"/>
                    <a:pt x="242" y="2"/>
                    <a:pt x="242" y="6"/>
                  </a:cubicBezTo>
                  <a:moveTo>
                    <a:pt x="252" y="24"/>
                  </a:moveTo>
                  <a:cubicBezTo>
                    <a:pt x="252" y="23"/>
                    <a:pt x="252" y="19"/>
                    <a:pt x="248" y="19"/>
                  </a:cubicBezTo>
                  <a:cubicBezTo>
                    <a:pt x="244" y="19"/>
                    <a:pt x="243" y="23"/>
                    <a:pt x="243" y="24"/>
                  </a:cubicBezTo>
                  <a:cubicBezTo>
                    <a:pt x="243" y="69"/>
                    <a:pt x="243" y="69"/>
                    <a:pt x="243" y="69"/>
                  </a:cubicBezTo>
                  <a:cubicBezTo>
                    <a:pt x="243" y="72"/>
                    <a:pt x="245" y="73"/>
                    <a:pt x="248" y="73"/>
                  </a:cubicBezTo>
                  <a:cubicBezTo>
                    <a:pt x="250" y="73"/>
                    <a:pt x="252" y="72"/>
                    <a:pt x="252" y="71"/>
                  </a:cubicBezTo>
                  <a:cubicBezTo>
                    <a:pt x="252" y="71"/>
                    <a:pt x="252" y="70"/>
                    <a:pt x="252" y="69"/>
                  </a:cubicBezTo>
                  <a:lnTo>
                    <a:pt x="252" y="24"/>
                  </a:lnTo>
                  <a:close/>
                  <a:moveTo>
                    <a:pt x="212" y="40"/>
                  </a:moveTo>
                  <a:cubicBezTo>
                    <a:pt x="207" y="39"/>
                    <a:pt x="203" y="38"/>
                    <a:pt x="203" y="33"/>
                  </a:cubicBezTo>
                  <a:cubicBezTo>
                    <a:pt x="203" y="31"/>
                    <a:pt x="204" y="29"/>
                    <a:pt x="206" y="28"/>
                  </a:cubicBezTo>
                  <a:cubicBezTo>
                    <a:pt x="208" y="26"/>
                    <a:pt x="211" y="26"/>
                    <a:pt x="212" y="26"/>
                  </a:cubicBezTo>
                  <a:cubicBezTo>
                    <a:pt x="220" y="26"/>
                    <a:pt x="223" y="31"/>
                    <a:pt x="224" y="33"/>
                  </a:cubicBezTo>
                  <a:cubicBezTo>
                    <a:pt x="225" y="36"/>
                    <a:pt x="226" y="37"/>
                    <a:pt x="228" y="37"/>
                  </a:cubicBezTo>
                  <a:cubicBezTo>
                    <a:pt x="230" y="37"/>
                    <a:pt x="232" y="36"/>
                    <a:pt x="232" y="33"/>
                  </a:cubicBezTo>
                  <a:cubicBezTo>
                    <a:pt x="232" y="31"/>
                    <a:pt x="230" y="19"/>
                    <a:pt x="212" y="19"/>
                  </a:cubicBezTo>
                  <a:cubicBezTo>
                    <a:pt x="195" y="19"/>
                    <a:pt x="194" y="32"/>
                    <a:pt x="194" y="34"/>
                  </a:cubicBezTo>
                  <a:cubicBezTo>
                    <a:pt x="194" y="44"/>
                    <a:pt x="203" y="47"/>
                    <a:pt x="208" y="49"/>
                  </a:cubicBezTo>
                  <a:cubicBezTo>
                    <a:pt x="214" y="50"/>
                    <a:pt x="214" y="50"/>
                    <a:pt x="214" y="50"/>
                  </a:cubicBezTo>
                  <a:cubicBezTo>
                    <a:pt x="219" y="52"/>
                    <a:pt x="224" y="53"/>
                    <a:pt x="224" y="59"/>
                  </a:cubicBezTo>
                  <a:cubicBezTo>
                    <a:pt x="224" y="63"/>
                    <a:pt x="219" y="67"/>
                    <a:pt x="213" y="67"/>
                  </a:cubicBezTo>
                  <a:cubicBezTo>
                    <a:pt x="209" y="67"/>
                    <a:pt x="205" y="65"/>
                    <a:pt x="203" y="62"/>
                  </a:cubicBezTo>
                  <a:cubicBezTo>
                    <a:pt x="202" y="60"/>
                    <a:pt x="202" y="60"/>
                    <a:pt x="200" y="56"/>
                  </a:cubicBezTo>
                  <a:cubicBezTo>
                    <a:pt x="200" y="55"/>
                    <a:pt x="199" y="54"/>
                    <a:pt x="197" y="54"/>
                  </a:cubicBezTo>
                  <a:cubicBezTo>
                    <a:pt x="195" y="54"/>
                    <a:pt x="192" y="55"/>
                    <a:pt x="192" y="58"/>
                  </a:cubicBezTo>
                  <a:cubicBezTo>
                    <a:pt x="192" y="60"/>
                    <a:pt x="193" y="65"/>
                    <a:pt x="197" y="69"/>
                  </a:cubicBezTo>
                  <a:cubicBezTo>
                    <a:pt x="203" y="74"/>
                    <a:pt x="210" y="74"/>
                    <a:pt x="213" y="74"/>
                  </a:cubicBezTo>
                  <a:cubicBezTo>
                    <a:pt x="217" y="74"/>
                    <a:pt x="223" y="73"/>
                    <a:pt x="227" y="70"/>
                  </a:cubicBezTo>
                  <a:cubicBezTo>
                    <a:pt x="230" y="68"/>
                    <a:pt x="233" y="64"/>
                    <a:pt x="233" y="58"/>
                  </a:cubicBezTo>
                  <a:cubicBezTo>
                    <a:pt x="233" y="47"/>
                    <a:pt x="223" y="44"/>
                    <a:pt x="218" y="42"/>
                  </a:cubicBezTo>
                  <a:lnTo>
                    <a:pt x="212" y="40"/>
                  </a:lnTo>
                  <a:close/>
                  <a:moveTo>
                    <a:pt x="164" y="40"/>
                  </a:moveTo>
                  <a:cubicBezTo>
                    <a:pt x="159" y="39"/>
                    <a:pt x="155" y="38"/>
                    <a:pt x="155" y="33"/>
                  </a:cubicBezTo>
                  <a:cubicBezTo>
                    <a:pt x="155" y="31"/>
                    <a:pt x="156" y="29"/>
                    <a:pt x="158" y="28"/>
                  </a:cubicBezTo>
                  <a:cubicBezTo>
                    <a:pt x="160" y="26"/>
                    <a:pt x="163" y="26"/>
                    <a:pt x="164" y="26"/>
                  </a:cubicBezTo>
                  <a:cubicBezTo>
                    <a:pt x="172" y="26"/>
                    <a:pt x="175" y="31"/>
                    <a:pt x="176" y="33"/>
                  </a:cubicBezTo>
                  <a:cubicBezTo>
                    <a:pt x="177" y="36"/>
                    <a:pt x="178" y="37"/>
                    <a:pt x="180" y="37"/>
                  </a:cubicBezTo>
                  <a:cubicBezTo>
                    <a:pt x="182" y="37"/>
                    <a:pt x="185" y="36"/>
                    <a:pt x="185" y="33"/>
                  </a:cubicBezTo>
                  <a:cubicBezTo>
                    <a:pt x="185" y="31"/>
                    <a:pt x="182" y="19"/>
                    <a:pt x="165" y="19"/>
                  </a:cubicBezTo>
                  <a:cubicBezTo>
                    <a:pt x="147" y="19"/>
                    <a:pt x="146" y="32"/>
                    <a:pt x="146" y="34"/>
                  </a:cubicBezTo>
                  <a:cubicBezTo>
                    <a:pt x="146" y="44"/>
                    <a:pt x="155" y="47"/>
                    <a:pt x="160" y="49"/>
                  </a:cubicBezTo>
                  <a:cubicBezTo>
                    <a:pt x="166" y="50"/>
                    <a:pt x="166" y="50"/>
                    <a:pt x="166" y="50"/>
                  </a:cubicBezTo>
                  <a:cubicBezTo>
                    <a:pt x="171" y="52"/>
                    <a:pt x="176" y="53"/>
                    <a:pt x="176" y="59"/>
                  </a:cubicBezTo>
                  <a:cubicBezTo>
                    <a:pt x="176" y="63"/>
                    <a:pt x="172" y="67"/>
                    <a:pt x="166" y="67"/>
                  </a:cubicBezTo>
                  <a:cubicBezTo>
                    <a:pt x="161" y="67"/>
                    <a:pt x="157" y="65"/>
                    <a:pt x="155" y="62"/>
                  </a:cubicBezTo>
                  <a:cubicBezTo>
                    <a:pt x="154" y="60"/>
                    <a:pt x="154" y="60"/>
                    <a:pt x="152" y="56"/>
                  </a:cubicBezTo>
                  <a:cubicBezTo>
                    <a:pt x="152" y="55"/>
                    <a:pt x="151" y="54"/>
                    <a:pt x="149" y="54"/>
                  </a:cubicBezTo>
                  <a:cubicBezTo>
                    <a:pt x="147" y="54"/>
                    <a:pt x="144" y="55"/>
                    <a:pt x="144" y="58"/>
                  </a:cubicBezTo>
                  <a:cubicBezTo>
                    <a:pt x="144" y="60"/>
                    <a:pt x="145" y="65"/>
                    <a:pt x="150" y="69"/>
                  </a:cubicBezTo>
                  <a:cubicBezTo>
                    <a:pt x="155" y="74"/>
                    <a:pt x="162" y="74"/>
                    <a:pt x="165" y="74"/>
                  </a:cubicBezTo>
                  <a:cubicBezTo>
                    <a:pt x="170" y="74"/>
                    <a:pt x="175" y="73"/>
                    <a:pt x="179" y="70"/>
                  </a:cubicBezTo>
                  <a:cubicBezTo>
                    <a:pt x="182" y="68"/>
                    <a:pt x="185" y="64"/>
                    <a:pt x="185" y="58"/>
                  </a:cubicBezTo>
                  <a:cubicBezTo>
                    <a:pt x="185" y="47"/>
                    <a:pt x="175" y="44"/>
                    <a:pt x="170" y="42"/>
                  </a:cubicBezTo>
                  <a:lnTo>
                    <a:pt x="164" y="40"/>
                  </a:lnTo>
                  <a:close/>
                  <a:moveTo>
                    <a:pt x="119" y="47"/>
                  </a:moveTo>
                  <a:cubicBezTo>
                    <a:pt x="123" y="47"/>
                    <a:pt x="124" y="46"/>
                    <a:pt x="126" y="46"/>
                  </a:cubicBezTo>
                  <a:cubicBezTo>
                    <a:pt x="126" y="52"/>
                    <a:pt x="125" y="57"/>
                    <a:pt x="123" y="61"/>
                  </a:cubicBezTo>
                  <a:cubicBezTo>
                    <a:pt x="121" y="63"/>
                    <a:pt x="117" y="66"/>
                    <a:pt x="112" y="66"/>
                  </a:cubicBezTo>
                  <a:cubicBezTo>
                    <a:pt x="107" y="66"/>
                    <a:pt x="102" y="63"/>
                    <a:pt x="102" y="58"/>
                  </a:cubicBezTo>
                  <a:cubicBezTo>
                    <a:pt x="102" y="52"/>
                    <a:pt x="107" y="51"/>
                    <a:pt x="108" y="50"/>
                  </a:cubicBezTo>
                  <a:cubicBezTo>
                    <a:pt x="110" y="50"/>
                    <a:pt x="112" y="49"/>
                    <a:pt x="113" y="49"/>
                  </a:cubicBezTo>
                  <a:lnTo>
                    <a:pt x="119" y="47"/>
                  </a:lnTo>
                  <a:close/>
                  <a:moveTo>
                    <a:pt x="134" y="39"/>
                  </a:moveTo>
                  <a:cubicBezTo>
                    <a:pt x="134" y="34"/>
                    <a:pt x="134" y="29"/>
                    <a:pt x="131" y="25"/>
                  </a:cubicBezTo>
                  <a:cubicBezTo>
                    <a:pt x="127" y="20"/>
                    <a:pt x="121" y="19"/>
                    <a:pt x="115" y="19"/>
                  </a:cubicBezTo>
                  <a:cubicBezTo>
                    <a:pt x="108" y="19"/>
                    <a:pt x="101" y="21"/>
                    <a:pt x="97" y="27"/>
                  </a:cubicBezTo>
                  <a:cubicBezTo>
                    <a:pt x="96" y="28"/>
                    <a:pt x="95" y="31"/>
                    <a:pt x="95" y="33"/>
                  </a:cubicBezTo>
                  <a:cubicBezTo>
                    <a:pt x="95" y="35"/>
                    <a:pt x="96" y="37"/>
                    <a:pt x="99" y="37"/>
                  </a:cubicBezTo>
                  <a:cubicBezTo>
                    <a:pt x="103" y="37"/>
                    <a:pt x="103" y="35"/>
                    <a:pt x="104" y="34"/>
                  </a:cubicBezTo>
                  <a:cubicBezTo>
                    <a:pt x="105" y="31"/>
                    <a:pt x="106" y="27"/>
                    <a:pt x="115" y="27"/>
                  </a:cubicBezTo>
                  <a:cubicBezTo>
                    <a:pt x="117" y="27"/>
                    <a:pt x="126" y="27"/>
                    <a:pt x="126" y="35"/>
                  </a:cubicBezTo>
                  <a:cubicBezTo>
                    <a:pt x="126" y="38"/>
                    <a:pt x="125" y="39"/>
                    <a:pt x="123" y="39"/>
                  </a:cubicBezTo>
                  <a:cubicBezTo>
                    <a:pt x="122" y="40"/>
                    <a:pt x="120" y="40"/>
                    <a:pt x="117" y="41"/>
                  </a:cubicBezTo>
                  <a:cubicBezTo>
                    <a:pt x="108" y="42"/>
                    <a:pt x="108" y="42"/>
                    <a:pt x="108" y="42"/>
                  </a:cubicBezTo>
                  <a:cubicBezTo>
                    <a:pt x="102" y="44"/>
                    <a:pt x="92" y="46"/>
                    <a:pt x="92" y="58"/>
                  </a:cubicBezTo>
                  <a:cubicBezTo>
                    <a:pt x="92" y="67"/>
                    <a:pt x="99" y="74"/>
                    <a:pt x="110" y="74"/>
                  </a:cubicBezTo>
                  <a:cubicBezTo>
                    <a:pt x="114" y="74"/>
                    <a:pt x="121" y="73"/>
                    <a:pt x="126" y="66"/>
                  </a:cubicBezTo>
                  <a:cubicBezTo>
                    <a:pt x="126" y="70"/>
                    <a:pt x="126" y="70"/>
                    <a:pt x="126" y="71"/>
                  </a:cubicBezTo>
                  <a:cubicBezTo>
                    <a:pt x="127" y="73"/>
                    <a:pt x="129" y="73"/>
                    <a:pt x="130" y="73"/>
                  </a:cubicBezTo>
                  <a:cubicBezTo>
                    <a:pt x="134" y="73"/>
                    <a:pt x="134" y="71"/>
                    <a:pt x="134" y="69"/>
                  </a:cubicBezTo>
                  <a:lnTo>
                    <a:pt x="134" y="39"/>
                  </a:lnTo>
                  <a:close/>
                  <a:moveTo>
                    <a:pt x="82" y="5"/>
                  </a:moveTo>
                  <a:cubicBezTo>
                    <a:pt x="82" y="4"/>
                    <a:pt x="82" y="0"/>
                    <a:pt x="78" y="0"/>
                  </a:cubicBezTo>
                  <a:cubicBezTo>
                    <a:pt x="73" y="0"/>
                    <a:pt x="73" y="4"/>
                    <a:pt x="73" y="5"/>
                  </a:cubicBezTo>
                  <a:cubicBezTo>
                    <a:pt x="73" y="69"/>
                    <a:pt x="73" y="69"/>
                    <a:pt x="73" y="69"/>
                  </a:cubicBezTo>
                  <a:cubicBezTo>
                    <a:pt x="73" y="72"/>
                    <a:pt x="75" y="73"/>
                    <a:pt x="78" y="73"/>
                  </a:cubicBezTo>
                  <a:cubicBezTo>
                    <a:pt x="82" y="73"/>
                    <a:pt x="82" y="70"/>
                    <a:pt x="82" y="69"/>
                  </a:cubicBezTo>
                  <a:lnTo>
                    <a:pt x="82" y="5"/>
                  </a:lnTo>
                  <a:close/>
                  <a:moveTo>
                    <a:pt x="34" y="66"/>
                  </a:moveTo>
                  <a:cubicBezTo>
                    <a:pt x="29" y="66"/>
                    <a:pt x="21" y="65"/>
                    <a:pt x="16" y="57"/>
                  </a:cubicBezTo>
                  <a:cubicBezTo>
                    <a:pt x="12" y="51"/>
                    <a:pt x="10" y="44"/>
                    <a:pt x="10" y="37"/>
                  </a:cubicBezTo>
                  <a:cubicBezTo>
                    <a:pt x="10" y="29"/>
                    <a:pt x="12" y="19"/>
                    <a:pt x="19" y="13"/>
                  </a:cubicBezTo>
                  <a:cubicBezTo>
                    <a:pt x="24" y="9"/>
                    <a:pt x="30" y="8"/>
                    <a:pt x="34" y="8"/>
                  </a:cubicBezTo>
                  <a:cubicBezTo>
                    <a:pt x="42" y="8"/>
                    <a:pt x="49" y="10"/>
                    <a:pt x="54" y="21"/>
                  </a:cubicBezTo>
                  <a:cubicBezTo>
                    <a:pt x="55" y="24"/>
                    <a:pt x="56" y="26"/>
                    <a:pt x="58" y="26"/>
                  </a:cubicBezTo>
                  <a:cubicBezTo>
                    <a:pt x="61" y="26"/>
                    <a:pt x="64" y="24"/>
                    <a:pt x="64" y="21"/>
                  </a:cubicBezTo>
                  <a:cubicBezTo>
                    <a:pt x="64" y="18"/>
                    <a:pt x="61" y="12"/>
                    <a:pt x="58" y="9"/>
                  </a:cubicBezTo>
                  <a:cubicBezTo>
                    <a:pt x="50" y="0"/>
                    <a:pt x="38" y="0"/>
                    <a:pt x="34" y="0"/>
                  </a:cubicBezTo>
                  <a:cubicBezTo>
                    <a:pt x="30" y="0"/>
                    <a:pt x="18" y="0"/>
                    <a:pt x="9" y="10"/>
                  </a:cubicBezTo>
                  <a:cubicBezTo>
                    <a:pt x="2" y="17"/>
                    <a:pt x="0" y="27"/>
                    <a:pt x="0" y="37"/>
                  </a:cubicBezTo>
                  <a:cubicBezTo>
                    <a:pt x="0" y="47"/>
                    <a:pt x="2" y="56"/>
                    <a:pt x="8" y="64"/>
                  </a:cubicBezTo>
                  <a:cubicBezTo>
                    <a:pt x="11" y="68"/>
                    <a:pt x="18" y="74"/>
                    <a:pt x="34" y="74"/>
                  </a:cubicBezTo>
                  <a:cubicBezTo>
                    <a:pt x="40" y="74"/>
                    <a:pt x="53" y="73"/>
                    <a:pt x="61" y="61"/>
                  </a:cubicBezTo>
                  <a:cubicBezTo>
                    <a:pt x="62" y="60"/>
                    <a:pt x="65" y="55"/>
                    <a:pt x="65" y="52"/>
                  </a:cubicBezTo>
                  <a:cubicBezTo>
                    <a:pt x="65" y="49"/>
                    <a:pt x="61" y="48"/>
                    <a:pt x="59" y="48"/>
                  </a:cubicBezTo>
                  <a:cubicBezTo>
                    <a:pt x="56" y="48"/>
                    <a:pt x="56" y="50"/>
                    <a:pt x="54" y="53"/>
                  </a:cubicBezTo>
                  <a:cubicBezTo>
                    <a:pt x="51" y="61"/>
                    <a:pt x="43" y="66"/>
                    <a:pt x="34" y="66"/>
                  </a:cubicBezTo>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C4F7CDC4-77E7-4CEA-A203-C364AE44D29C}"/>
                </a:ext>
              </a:extLst>
            </p:cNvPr>
            <p:cNvSpPr>
              <a:spLocks noEditPoints="1"/>
            </p:cNvSpPr>
            <p:nvPr userDrawn="1"/>
          </p:nvSpPr>
          <p:spPr bwMode="auto">
            <a:xfrm>
              <a:off x="4710113" y="-950913"/>
              <a:ext cx="1416050" cy="331788"/>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9" name="White Frame">
            <a:extLst>
              <a:ext uri="{FF2B5EF4-FFF2-40B4-BE49-F238E27FC236}">
                <a16:creationId xmlns:a16="http://schemas.microsoft.com/office/drawing/2014/main" id="{97E54FDF-DDC3-42D5-9EAB-08EC050948A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2291"/>
            <a:ext cx="12196074" cy="6855709"/>
          </a:xfrm>
          <a:prstGeom prst="rect">
            <a:avLst/>
          </a:prstGeom>
        </p:spPr>
      </p:pic>
      <p:sp>
        <p:nvSpPr>
          <p:cNvPr id="10" name="Wellspect">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40245701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889000" y="2088198"/>
            <a:ext cx="10414000" cy="2387600"/>
          </a:xfrm>
        </p:spPr>
        <p:txBody>
          <a:bodyPr/>
          <a:lstStyle/>
          <a:p>
            <a:r>
              <a:rPr lang="en-GB" cap="none" dirty="0" err="1"/>
              <a:t>Symptômes</a:t>
            </a:r>
            <a:r>
              <a:rPr lang="en-GB" cap="none" dirty="0"/>
              <a:t> du Bas </a:t>
            </a:r>
            <a:r>
              <a:rPr lang="en-GB" cap="none" dirty="0" err="1"/>
              <a:t>Appareil</a:t>
            </a:r>
            <a:r>
              <a:rPr lang="en-GB" cap="none" dirty="0"/>
              <a:t> </a:t>
            </a:r>
            <a:r>
              <a:rPr lang="en-GB" cap="none" dirty="0" err="1"/>
              <a:t>Urinaire</a:t>
            </a:r>
            <a:br>
              <a:rPr lang="en-GB" cap="none" dirty="0"/>
            </a:br>
            <a:r>
              <a:rPr lang="en-GB" cap="none" dirty="0"/>
              <a:t>(SBAU)</a:t>
            </a:r>
          </a:p>
        </p:txBody>
      </p:sp>
      <p:sp>
        <p:nvSpPr>
          <p:cNvPr id="5" name="Subtitle 4"/>
          <p:cNvSpPr>
            <a:spLocks noGrp="1"/>
          </p:cNvSpPr>
          <p:nvPr>
            <p:ph type="subTitle" idx="1"/>
          </p:nvPr>
        </p:nvSpPr>
        <p:spPr>
          <a:xfrm>
            <a:off x="1816535" y="4475798"/>
            <a:ext cx="9144000" cy="1655762"/>
          </a:xfrm>
        </p:spPr>
        <p:txBody>
          <a:bodyPr/>
          <a:lstStyle/>
          <a:p>
            <a:r>
              <a:rPr lang="en-GB" dirty="0"/>
              <a:t>Helen Greenham</a:t>
            </a:r>
          </a:p>
          <a:p>
            <a:r>
              <a:rPr lang="en-GB" dirty="0" err="1"/>
              <a:t>Infirmière</a:t>
            </a:r>
            <a:r>
              <a:rPr lang="en-GB" dirty="0"/>
              <a:t> </a:t>
            </a:r>
            <a:r>
              <a:rPr lang="en-GB" dirty="0" err="1"/>
              <a:t>spécialisée</a:t>
            </a:r>
            <a:r>
              <a:rPr lang="en-GB" dirty="0"/>
              <a:t> </a:t>
            </a:r>
            <a:r>
              <a:rPr lang="en-GB" dirty="0" err="1"/>
              <a:t>en</a:t>
            </a:r>
            <a:r>
              <a:rPr lang="en-GB" dirty="0"/>
              <a:t> continence</a:t>
            </a:r>
          </a:p>
          <a:p>
            <a:endParaRPr lang="en-GB" dirty="0"/>
          </a:p>
        </p:txBody>
      </p:sp>
      <p:grpSp>
        <p:nvGrpSpPr>
          <p:cNvPr id="6" name="Graphic 6">
            <a:extLst>
              <a:ext uri="{FF2B5EF4-FFF2-40B4-BE49-F238E27FC236}">
                <a16:creationId xmlns:a16="http://schemas.microsoft.com/office/drawing/2014/main" id="{77C8CC2F-35B4-4BBF-B481-4A41A0873C8F}"/>
              </a:ext>
            </a:extLst>
          </p:cNvPr>
          <p:cNvGrpSpPr/>
          <p:nvPr/>
        </p:nvGrpSpPr>
        <p:grpSpPr>
          <a:xfrm>
            <a:off x="5522642" y="1463834"/>
            <a:ext cx="1146716" cy="1146716"/>
            <a:chOff x="6038504" y="1463834"/>
            <a:chExt cx="1146716" cy="1146716"/>
          </a:xfrm>
          <a:solidFill>
            <a:srgbClr val="FFFFFF"/>
          </a:solidFill>
        </p:grpSpPr>
        <p:sp>
          <p:nvSpPr>
            <p:cNvPr id="7" name="Freeform: Shape 6">
              <a:extLst>
                <a:ext uri="{FF2B5EF4-FFF2-40B4-BE49-F238E27FC236}">
                  <a16:creationId xmlns:a16="http://schemas.microsoft.com/office/drawing/2014/main" id="{3E86E240-C33A-4DDC-985C-4D5D50F4F376}"/>
                </a:ext>
              </a:extLst>
            </p:cNvPr>
            <p:cNvSpPr/>
            <p:nvPr/>
          </p:nvSpPr>
          <p:spPr>
            <a:xfrm>
              <a:off x="6251184" y="1758897"/>
              <a:ext cx="732003" cy="79455"/>
            </a:xfrm>
            <a:custGeom>
              <a:avLst/>
              <a:gdLst>
                <a:gd name="connsiteX0" fmla="*/ 627926 w 732003"/>
                <a:gd name="connsiteY0" fmla="*/ 79456 h 79455"/>
                <a:gd name="connsiteX1" fmla="*/ 593322 w 732003"/>
                <a:gd name="connsiteY1" fmla="*/ 69607 h 79455"/>
                <a:gd name="connsiteX2" fmla="*/ 500424 w 732003"/>
                <a:gd name="connsiteY2" fmla="*/ 31543 h 79455"/>
                <a:gd name="connsiteX3" fmla="*/ 363606 w 732003"/>
                <a:gd name="connsiteY3" fmla="*/ 16104 h 79455"/>
                <a:gd name="connsiteX4" fmla="*/ 185529 w 732003"/>
                <a:gd name="connsiteY4" fmla="*/ 43521 h 79455"/>
                <a:gd name="connsiteX5" fmla="*/ 137084 w 732003"/>
                <a:gd name="connsiteY5" fmla="*/ 64283 h 79455"/>
                <a:gd name="connsiteX6" fmla="*/ 36201 w 732003"/>
                <a:gd name="connsiteY6" fmla="*/ 69075 h 79455"/>
                <a:gd name="connsiteX7" fmla="*/ 0 w 732003"/>
                <a:gd name="connsiteY7" fmla="*/ 52571 h 79455"/>
                <a:gd name="connsiteX8" fmla="*/ 7719 w 732003"/>
                <a:gd name="connsiteY8" fmla="*/ 38730 h 79455"/>
                <a:gd name="connsiteX9" fmla="*/ 41524 w 732003"/>
                <a:gd name="connsiteY9" fmla="*/ 54168 h 79455"/>
                <a:gd name="connsiteX10" fmla="*/ 129897 w 732003"/>
                <a:gd name="connsiteY10" fmla="*/ 50442 h 79455"/>
                <a:gd name="connsiteX11" fmla="*/ 180472 w 732003"/>
                <a:gd name="connsiteY11" fmla="*/ 28615 h 79455"/>
                <a:gd name="connsiteX12" fmla="*/ 363872 w 732003"/>
                <a:gd name="connsiteY12" fmla="*/ 133 h 79455"/>
                <a:gd name="connsiteX13" fmla="*/ 504683 w 732003"/>
                <a:gd name="connsiteY13" fmla="*/ 16104 h 79455"/>
                <a:gd name="connsiteX14" fmla="*/ 600509 w 732003"/>
                <a:gd name="connsiteY14" fmla="*/ 55233 h 79455"/>
                <a:gd name="connsiteX15" fmla="*/ 631386 w 732003"/>
                <a:gd name="connsiteY15" fmla="*/ 63218 h 79455"/>
                <a:gd name="connsiteX16" fmla="*/ 724018 w 732003"/>
                <a:gd name="connsiteY16" fmla="*/ 30212 h 79455"/>
                <a:gd name="connsiteX17" fmla="*/ 732003 w 732003"/>
                <a:gd name="connsiteY17" fmla="*/ 44053 h 79455"/>
                <a:gd name="connsiteX18" fmla="*/ 632983 w 732003"/>
                <a:gd name="connsiteY18" fmla="*/ 79189 h 79455"/>
                <a:gd name="connsiteX19" fmla="*/ 627926 w 732003"/>
                <a:gd name="connsiteY19" fmla="*/ 79456 h 7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2003" h="79455">
                  <a:moveTo>
                    <a:pt x="627926" y="79456"/>
                  </a:moveTo>
                  <a:cubicBezTo>
                    <a:pt x="615149" y="79456"/>
                    <a:pt x="603703" y="74664"/>
                    <a:pt x="593322" y="69607"/>
                  </a:cubicBezTo>
                  <a:cubicBezTo>
                    <a:pt x="561646" y="53902"/>
                    <a:pt x="532898" y="40061"/>
                    <a:pt x="500424" y="31543"/>
                  </a:cubicBezTo>
                  <a:cubicBezTo>
                    <a:pt x="457036" y="20097"/>
                    <a:pt x="410986" y="15039"/>
                    <a:pt x="363606" y="16104"/>
                  </a:cubicBezTo>
                  <a:cubicBezTo>
                    <a:pt x="298125" y="14507"/>
                    <a:pt x="240097" y="23557"/>
                    <a:pt x="185529" y="43521"/>
                  </a:cubicBezTo>
                  <a:cubicBezTo>
                    <a:pt x="170623" y="49111"/>
                    <a:pt x="153055" y="55765"/>
                    <a:pt x="137084" y="64283"/>
                  </a:cubicBezTo>
                  <a:cubicBezTo>
                    <a:pt x="107272" y="80254"/>
                    <a:pt x="74265" y="81851"/>
                    <a:pt x="36201" y="69075"/>
                  </a:cubicBezTo>
                  <a:cubicBezTo>
                    <a:pt x="25021" y="65348"/>
                    <a:pt x="13841" y="60290"/>
                    <a:pt x="0" y="52571"/>
                  </a:cubicBezTo>
                  <a:lnTo>
                    <a:pt x="7719" y="38730"/>
                  </a:lnTo>
                  <a:cubicBezTo>
                    <a:pt x="20762" y="45917"/>
                    <a:pt x="31143" y="50708"/>
                    <a:pt x="41524" y="54168"/>
                  </a:cubicBezTo>
                  <a:cubicBezTo>
                    <a:pt x="75596" y="65614"/>
                    <a:pt x="103545" y="64549"/>
                    <a:pt x="129897" y="50442"/>
                  </a:cubicBezTo>
                  <a:cubicBezTo>
                    <a:pt x="146667" y="41391"/>
                    <a:pt x="164767" y="34205"/>
                    <a:pt x="180472" y="28615"/>
                  </a:cubicBezTo>
                  <a:cubicBezTo>
                    <a:pt x="236903" y="8119"/>
                    <a:pt x="296794" y="-1198"/>
                    <a:pt x="363872" y="133"/>
                  </a:cubicBezTo>
                  <a:cubicBezTo>
                    <a:pt x="412584" y="-932"/>
                    <a:pt x="459964" y="4392"/>
                    <a:pt x="504683" y="16104"/>
                  </a:cubicBezTo>
                  <a:cubicBezTo>
                    <a:pt x="538488" y="25154"/>
                    <a:pt x="568301" y="38996"/>
                    <a:pt x="600509" y="55233"/>
                  </a:cubicBezTo>
                  <a:cubicBezTo>
                    <a:pt x="611688" y="60823"/>
                    <a:pt x="621005" y="64283"/>
                    <a:pt x="631386" y="63218"/>
                  </a:cubicBezTo>
                  <a:cubicBezTo>
                    <a:pt x="660932" y="60290"/>
                    <a:pt x="689414" y="50176"/>
                    <a:pt x="724018" y="30212"/>
                  </a:cubicBezTo>
                  <a:lnTo>
                    <a:pt x="732003" y="44053"/>
                  </a:lnTo>
                  <a:cubicBezTo>
                    <a:pt x="707248" y="58161"/>
                    <a:pt x="673709" y="75197"/>
                    <a:pt x="632983" y="79189"/>
                  </a:cubicBezTo>
                  <a:cubicBezTo>
                    <a:pt x="631120" y="79456"/>
                    <a:pt x="629523" y="79456"/>
                    <a:pt x="627926" y="79456"/>
                  </a:cubicBezTo>
                </a:path>
              </a:pathLst>
            </a:custGeom>
            <a:solidFill>
              <a:schemeClr val="tx1"/>
            </a:solidFill>
            <a:ln w="26576"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49FA49B3-0A63-451A-A2D2-FED1F81CACC5}"/>
                </a:ext>
              </a:extLst>
            </p:cNvPr>
            <p:cNvSpPr/>
            <p:nvPr/>
          </p:nvSpPr>
          <p:spPr>
            <a:xfrm>
              <a:off x="6314862" y="1825635"/>
              <a:ext cx="597022" cy="571169"/>
            </a:xfrm>
            <a:custGeom>
              <a:avLst/>
              <a:gdLst>
                <a:gd name="connsiteX0" fmla="*/ 289014 w 597022"/>
                <a:gd name="connsiteY0" fmla="*/ 15912 h 571169"/>
                <a:gd name="connsiteX1" fmla="*/ 193721 w 597022"/>
                <a:gd name="connsiteY1" fmla="*/ 24696 h 571169"/>
                <a:gd name="connsiteX2" fmla="*/ 75269 w 597022"/>
                <a:gd name="connsiteY2" fmla="*/ 74472 h 571169"/>
                <a:gd name="connsiteX3" fmla="*/ 20968 w 597022"/>
                <a:gd name="connsiteY3" fmla="*/ 145809 h 571169"/>
                <a:gd name="connsiteX4" fmla="*/ 52111 w 597022"/>
                <a:gd name="connsiteY4" fmla="*/ 292476 h 571169"/>
                <a:gd name="connsiteX5" fmla="*/ 203037 w 597022"/>
                <a:gd name="connsiteY5" fmla="*/ 393093 h 571169"/>
                <a:gd name="connsiteX6" fmla="*/ 249885 w 597022"/>
                <a:gd name="connsiteY6" fmla="*/ 415186 h 571169"/>
                <a:gd name="connsiteX7" fmla="*/ 294072 w 597022"/>
                <a:gd name="connsiteY7" fmla="*/ 506487 h 571169"/>
                <a:gd name="connsiteX8" fmla="*/ 294338 w 597022"/>
                <a:gd name="connsiteY8" fmla="*/ 513142 h 571169"/>
                <a:gd name="connsiteX9" fmla="*/ 297798 w 597022"/>
                <a:gd name="connsiteY9" fmla="*/ 548810 h 571169"/>
                <a:gd name="connsiteX10" fmla="*/ 303654 w 597022"/>
                <a:gd name="connsiteY10" fmla="*/ 503027 h 571169"/>
                <a:gd name="connsiteX11" fmla="*/ 352632 w 597022"/>
                <a:gd name="connsiteY11" fmla="*/ 418380 h 571169"/>
                <a:gd name="connsiteX12" fmla="*/ 436480 w 597022"/>
                <a:gd name="connsiteY12" fmla="*/ 375525 h 571169"/>
                <a:gd name="connsiteX13" fmla="*/ 470817 w 597022"/>
                <a:gd name="connsiteY13" fmla="*/ 360086 h 571169"/>
                <a:gd name="connsiteX14" fmla="*/ 542953 w 597022"/>
                <a:gd name="connsiteY14" fmla="*/ 306850 h 571169"/>
                <a:gd name="connsiteX15" fmla="*/ 579952 w 597022"/>
                <a:gd name="connsiteY15" fmla="*/ 181211 h 571169"/>
                <a:gd name="connsiteX16" fmla="*/ 579952 w 597022"/>
                <a:gd name="connsiteY16" fmla="*/ 180413 h 571169"/>
                <a:gd name="connsiteX17" fmla="*/ 579952 w 597022"/>
                <a:gd name="connsiteY17" fmla="*/ 179614 h 571169"/>
                <a:gd name="connsiteX18" fmla="*/ 513407 w 597022"/>
                <a:gd name="connsiteY18" fmla="*/ 67285 h 571169"/>
                <a:gd name="connsiteX19" fmla="*/ 361948 w 597022"/>
                <a:gd name="connsiteY19" fmla="*/ 20171 h 571169"/>
                <a:gd name="connsiteX20" fmla="*/ 289014 w 597022"/>
                <a:gd name="connsiteY20" fmla="*/ 15912 h 571169"/>
                <a:gd name="connsiteX21" fmla="*/ 297798 w 597022"/>
                <a:gd name="connsiteY21" fmla="*/ 571170 h 571169"/>
                <a:gd name="connsiteX22" fmla="*/ 283158 w 597022"/>
                <a:gd name="connsiteY22" fmla="*/ 556263 h 571169"/>
                <a:gd name="connsiteX23" fmla="*/ 278633 w 597022"/>
                <a:gd name="connsiteY23" fmla="*/ 513940 h 571169"/>
                <a:gd name="connsiteX24" fmla="*/ 278367 w 597022"/>
                <a:gd name="connsiteY24" fmla="*/ 507286 h 571169"/>
                <a:gd name="connsiteX25" fmla="*/ 240303 w 597022"/>
                <a:gd name="connsiteY25" fmla="*/ 427963 h 571169"/>
                <a:gd name="connsiteX26" fmla="*/ 199577 w 597022"/>
                <a:gd name="connsiteY26" fmla="*/ 408798 h 571169"/>
                <a:gd name="connsiteX27" fmla="*/ 39601 w 597022"/>
                <a:gd name="connsiteY27" fmla="*/ 302325 h 571169"/>
                <a:gd name="connsiteX28" fmla="*/ 5529 w 597022"/>
                <a:gd name="connsiteY28" fmla="*/ 142349 h 571169"/>
                <a:gd name="connsiteX29" fmla="*/ 65687 w 597022"/>
                <a:gd name="connsiteY29" fmla="*/ 61961 h 571169"/>
                <a:gd name="connsiteX30" fmla="*/ 190527 w 597022"/>
                <a:gd name="connsiteY30" fmla="*/ 9257 h 571169"/>
                <a:gd name="connsiteX31" fmla="*/ 363812 w 597022"/>
                <a:gd name="connsiteY31" fmla="*/ 4200 h 571169"/>
                <a:gd name="connsiteX32" fmla="*/ 521658 w 597022"/>
                <a:gd name="connsiteY32" fmla="*/ 53444 h 571169"/>
                <a:gd name="connsiteX33" fmla="*/ 596189 w 597022"/>
                <a:gd name="connsiteY33" fmla="*/ 180679 h 571169"/>
                <a:gd name="connsiteX34" fmla="*/ 556262 w 597022"/>
                <a:gd name="connsiteY34" fmla="*/ 315634 h 571169"/>
                <a:gd name="connsiteX35" fmla="*/ 478004 w 597022"/>
                <a:gd name="connsiteY35" fmla="*/ 374194 h 571169"/>
                <a:gd name="connsiteX36" fmla="*/ 443400 w 597022"/>
                <a:gd name="connsiteY36" fmla="*/ 389899 h 571169"/>
                <a:gd name="connsiteX37" fmla="*/ 361948 w 597022"/>
                <a:gd name="connsiteY37" fmla="*/ 431423 h 571169"/>
                <a:gd name="connsiteX38" fmla="*/ 320158 w 597022"/>
                <a:gd name="connsiteY38" fmla="*/ 503825 h 571169"/>
                <a:gd name="connsiteX39" fmla="*/ 313237 w 597022"/>
                <a:gd name="connsiteY39" fmla="*/ 555199 h 571169"/>
                <a:gd name="connsiteX40" fmla="*/ 297798 w 597022"/>
                <a:gd name="connsiteY40" fmla="*/ 571170 h 571169"/>
                <a:gd name="connsiteX41" fmla="*/ 297798 w 597022"/>
                <a:gd name="connsiteY41" fmla="*/ 571170 h 571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97022" h="571169">
                  <a:moveTo>
                    <a:pt x="289014" y="15912"/>
                  </a:moveTo>
                  <a:cubicBezTo>
                    <a:pt x="254943" y="15912"/>
                    <a:pt x="223533" y="18840"/>
                    <a:pt x="193721" y="24696"/>
                  </a:cubicBezTo>
                  <a:cubicBezTo>
                    <a:pt x="145542" y="34278"/>
                    <a:pt x="106945" y="50516"/>
                    <a:pt x="75269" y="74472"/>
                  </a:cubicBezTo>
                  <a:cubicBezTo>
                    <a:pt x="52644" y="91508"/>
                    <a:pt x="28421" y="113335"/>
                    <a:pt x="20968" y="145809"/>
                  </a:cubicBezTo>
                  <a:cubicBezTo>
                    <a:pt x="8457" y="199578"/>
                    <a:pt x="18839" y="249088"/>
                    <a:pt x="52111" y="292476"/>
                  </a:cubicBezTo>
                  <a:cubicBezTo>
                    <a:pt x="92571" y="345712"/>
                    <a:pt x="142081" y="378719"/>
                    <a:pt x="203037" y="393093"/>
                  </a:cubicBezTo>
                  <a:cubicBezTo>
                    <a:pt x="220339" y="397086"/>
                    <a:pt x="236044" y="404539"/>
                    <a:pt x="249885" y="415186"/>
                  </a:cubicBezTo>
                  <a:cubicBezTo>
                    <a:pt x="277568" y="436215"/>
                    <a:pt x="291942" y="466027"/>
                    <a:pt x="294072" y="506487"/>
                  </a:cubicBezTo>
                  <a:lnTo>
                    <a:pt x="294338" y="513142"/>
                  </a:lnTo>
                  <a:cubicBezTo>
                    <a:pt x="294870" y="525386"/>
                    <a:pt x="295403" y="537364"/>
                    <a:pt x="297798" y="548810"/>
                  </a:cubicBezTo>
                  <a:cubicBezTo>
                    <a:pt x="300726" y="535767"/>
                    <a:pt x="302590" y="521127"/>
                    <a:pt x="303654" y="503027"/>
                  </a:cubicBezTo>
                  <a:cubicBezTo>
                    <a:pt x="306050" y="466826"/>
                    <a:pt x="322553" y="438344"/>
                    <a:pt x="352632" y="418380"/>
                  </a:cubicBezTo>
                  <a:cubicBezTo>
                    <a:pt x="379250" y="400812"/>
                    <a:pt x="408264" y="387769"/>
                    <a:pt x="436480" y="375525"/>
                  </a:cubicBezTo>
                  <a:cubicBezTo>
                    <a:pt x="447926" y="370468"/>
                    <a:pt x="459371" y="365410"/>
                    <a:pt x="470817" y="360086"/>
                  </a:cubicBezTo>
                  <a:cubicBezTo>
                    <a:pt x="501694" y="345446"/>
                    <a:pt x="525917" y="330806"/>
                    <a:pt x="542953" y="306850"/>
                  </a:cubicBezTo>
                  <a:cubicBezTo>
                    <a:pt x="570370" y="268519"/>
                    <a:pt x="582614" y="227261"/>
                    <a:pt x="579952" y="181211"/>
                  </a:cubicBezTo>
                  <a:lnTo>
                    <a:pt x="579952" y="180413"/>
                  </a:lnTo>
                  <a:lnTo>
                    <a:pt x="579952" y="179614"/>
                  </a:lnTo>
                  <a:cubicBezTo>
                    <a:pt x="585276" y="133032"/>
                    <a:pt x="563449" y="96299"/>
                    <a:pt x="513407" y="67285"/>
                  </a:cubicBezTo>
                  <a:cubicBezTo>
                    <a:pt x="469753" y="41998"/>
                    <a:pt x="418911" y="26027"/>
                    <a:pt x="361948" y="20171"/>
                  </a:cubicBezTo>
                  <a:cubicBezTo>
                    <a:pt x="336395" y="17243"/>
                    <a:pt x="311906" y="15912"/>
                    <a:pt x="289014" y="15912"/>
                  </a:cubicBezTo>
                  <a:moveTo>
                    <a:pt x="297798" y="571170"/>
                  </a:moveTo>
                  <a:cubicBezTo>
                    <a:pt x="286352" y="571170"/>
                    <a:pt x="283957" y="560522"/>
                    <a:pt x="283158" y="556263"/>
                  </a:cubicBezTo>
                  <a:cubicBezTo>
                    <a:pt x="279964" y="541623"/>
                    <a:pt x="279432" y="527516"/>
                    <a:pt x="278633" y="513940"/>
                  </a:cubicBezTo>
                  <a:lnTo>
                    <a:pt x="278367" y="507286"/>
                  </a:lnTo>
                  <a:cubicBezTo>
                    <a:pt x="276504" y="471883"/>
                    <a:pt x="263993" y="446064"/>
                    <a:pt x="240303" y="427963"/>
                  </a:cubicBezTo>
                  <a:cubicBezTo>
                    <a:pt x="228324" y="418647"/>
                    <a:pt x="214483" y="412258"/>
                    <a:pt x="199577" y="408798"/>
                  </a:cubicBezTo>
                  <a:cubicBezTo>
                    <a:pt x="135693" y="393892"/>
                    <a:pt x="81924" y="357957"/>
                    <a:pt x="39601" y="302325"/>
                  </a:cubicBezTo>
                  <a:cubicBezTo>
                    <a:pt x="3400" y="254944"/>
                    <a:pt x="-8046" y="200909"/>
                    <a:pt x="5529" y="142349"/>
                  </a:cubicBezTo>
                  <a:cubicBezTo>
                    <a:pt x="14047" y="105083"/>
                    <a:pt x="40666" y="80860"/>
                    <a:pt x="65687" y="61961"/>
                  </a:cubicBezTo>
                  <a:cubicBezTo>
                    <a:pt x="99226" y="36674"/>
                    <a:pt x="139952" y="19372"/>
                    <a:pt x="190527" y="9257"/>
                  </a:cubicBezTo>
                  <a:cubicBezTo>
                    <a:pt x="241900" y="-1124"/>
                    <a:pt x="298597" y="-2721"/>
                    <a:pt x="363812" y="4200"/>
                  </a:cubicBezTo>
                  <a:cubicBezTo>
                    <a:pt x="422904" y="10588"/>
                    <a:pt x="475875" y="27091"/>
                    <a:pt x="521658" y="53444"/>
                  </a:cubicBezTo>
                  <a:cubicBezTo>
                    <a:pt x="577024" y="85385"/>
                    <a:pt x="602045" y="128241"/>
                    <a:pt x="596189" y="180679"/>
                  </a:cubicBezTo>
                  <a:cubicBezTo>
                    <a:pt x="598851" y="230189"/>
                    <a:pt x="585808" y="274642"/>
                    <a:pt x="556262" y="315634"/>
                  </a:cubicBezTo>
                  <a:cubicBezTo>
                    <a:pt x="536032" y="344115"/>
                    <a:pt x="506486" y="360353"/>
                    <a:pt x="478004" y="374194"/>
                  </a:cubicBezTo>
                  <a:cubicBezTo>
                    <a:pt x="466558" y="379518"/>
                    <a:pt x="454846" y="384841"/>
                    <a:pt x="443400" y="389899"/>
                  </a:cubicBezTo>
                  <a:cubicBezTo>
                    <a:pt x="415717" y="402143"/>
                    <a:pt x="387236" y="414654"/>
                    <a:pt x="361948" y="431423"/>
                  </a:cubicBezTo>
                  <a:cubicBezTo>
                    <a:pt x="335862" y="448725"/>
                    <a:pt x="322021" y="472416"/>
                    <a:pt x="320158" y="503825"/>
                  </a:cubicBezTo>
                  <a:cubicBezTo>
                    <a:pt x="318827" y="524055"/>
                    <a:pt x="316697" y="540559"/>
                    <a:pt x="313237" y="555199"/>
                  </a:cubicBezTo>
                  <a:cubicBezTo>
                    <a:pt x="311374" y="560522"/>
                    <a:pt x="309244" y="570903"/>
                    <a:pt x="297798" y="571170"/>
                  </a:cubicBezTo>
                  <a:lnTo>
                    <a:pt x="297798" y="571170"/>
                  </a:lnTo>
                  <a:close/>
                </a:path>
              </a:pathLst>
            </a:custGeom>
            <a:solidFill>
              <a:schemeClr val="tx1"/>
            </a:solidFill>
            <a:ln w="26576"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004D651-7856-4E25-9175-B53D2A30B6D2}"/>
                </a:ext>
              </a:extLst>
            </p:cNvPr>
            <p:cNvSpPr/>
            <p:nvPr/>
          </p:nvSpPr>
          <p:spPr>
            <a:xfrm>
              <a:off x="6227760" y="1877748"/>
              <a:ext cx="95293" cy="118717"/>
            </a:xfrm>
            <a:custGeom>
              <a:avLst/>
              <a:gdLst>
                <a:gd name="connsiteX0" fmla="*/ 88106 w 95293"/>
                <a:gd name="connsiteY0" fmla="*/ 118718 h 118717"/>
                <a:gd name="connsiteX1" fmla="*/ 15971 w 95293"/>
                <a:gd name="connsiteY1" fmla="*/ 23690 h 118717"/>
                <a:gd name="connsiteX2" fmla="*/ 0 w 95293"/>
                <a:gd name="connsiteY2" fmla="*/ 14374 h 118717"/>
                <a:gd name="connsiteX3" fmla="*/ 6655 w 95293"/>
                <a:gd name="connsiteY3" fmla="*/ 0 h 118717"/>
                <a:gd name="connsiteX4" fmla="*/ 24489 w 95293"/>
                <a:gd name="connsiteY4" fmla="*/ 10381 h 118717"/>
                <a:gd name="connsiteX5" fmla="*/ 95293 w 95293"/>
                <a:gd name="connsiteY5" fmla="*/ 100085 h 118717"/>
                <a:gd name="connsiteX6" fmla="*/ 88106 w 95293"/>
                <a:gd name="connsiteY6" fmla="*/ 118718 h 11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93" h="118717">
                  <a:moveTo>
                    <a:pt x="88106" y="118718"/>
                  </a:moveTo>
                  <a:cubicBezTo>
                    <a:pt x="74265" y="81984"/>
                    <a:pt x="46316" y="42855"/>
                    <a:pt x="15971" y="23690"/>
                  </a:cubicBezTo>
                  <a:cubicBezTo>
                    <a:pt x="12511" y="21561"/>
                    <a:pt x="5057" y="16770"/>
                    <a:pt x="0" y="14374"/>
                  </a:cubicBezTo>
                  <a:lnTo>
                    <a:pt x="6655" y="0"/>
                  </a:lnTo>
                  <a:cubicBezTo>
                    <a:pt x="11978" y="2396"/>
                    <a:pt x="18367" y="6388"/>
                    <a:pt x="24489" y="10381"/>
                  </a:cubicBezTo>
                  <a:cubicBezTo>
                    <a:pt x="57762" y="31676"/>
                    <a:pt x="80387" y="60157"/>
                    <a:pt x="95293" y="100085"/>
                  </a:cubicBezTo>
                  <a:lnTo>
                    <a:pt x="88106" y="118718"/>
                  </a:lnTo>
                  <a:close/>
                </a:path>
              </a:pathLst>
            </a:custGeom>
            <a:solidFill>
              <a:schemeClr val="tx1"/>
            </a:solidFill>
            <a:ln w="26576"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B4073CF-6E11-4F85-BE10-4AACF8D962B1}"/>
                </a:ext>
              </a:extLst>
            </p:cNvPr>
            <p:cNvSpPr/>
            <p:nvPr/>
          </p:nvSpPr>
          <p:spPr>
            <a:xfrm>
              <a:off x="6904397" y="1870827"/>
              <a:ext cx="93962" cy="116854"/>
            </a:xfrm>
            <a:custGeom>
              <a:avLst/>
              <a:gdLst>
                <a:gd name="connsiteX0" fmla="*/ 7187 w 93962"/>
                <a:gd name="connsiteY0" fmla="*/ 116854 h 116854"/>
                <a:gd name="connsiteX1" fmla="*/ 0 w 93962"/>
                <a:gd name="connsiteY1" fmla="*/ 98488 h 116854"/>
                <a:gd name="connsiteX2" fmla="*/ 69740 w 93962"/>
                <a:gd name="connsiteY2" fmla="*/ 10115 h 116854"/>
                <a:gd name="connsiteX3" fmla="*/ 87042 w 93962"/>
                <a:gd name="connsiteY3" fmla="*/ 0 h 116854"/>
                <a:gd name="connsiteX4" fmla="*/ 93963 w 93962"/>
                <a:gd name="connsiteY4" fmla="*/ 14374 h 116854"/>
                <a:gd name="connsiteX5" fmla="*/ 78258 w 93962"/>
                <a:gd name="connsiteY5" fmla="*/ 23424 h 116854"/>
                <a:gd name="connsiteX6" fmla="*/ 7187 w 93962"/>
                <a:gd name="connsiteY6" fmla="*/ 116854 h 11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62" h="116854">
                  <a:moveTo>
                    <a:pt x="7187" y="116854"/>
                  </a:moveTo>
                  <a:lnTo>
                    <a:pt x="0" y="98488"/>
                  </a:lnTo>
                  <a:cubicBezTo>
                    <a:pt x="14640" y="59093"/>
                    <a:pt x="36999" y="30877"/>
                    <a:pt x="69740" y="10115"/>
                  </a:cubicBezTo>
                  <a:cubicBezTo>
                    <a:pt x="73733" y="7453"/>
                    <a:pt x="81186" y="2662"/>
                    <a:pt x="87042" y="0"/>
                  </a:cubicBezTo>
                  <a:lnTo>
                    <a:pt x="93963" y="14374"/>
                  </a:lnTo>
                  <a:cubicBezTo>
                    <a:pt x="88905" y="16770"/>
                    <a:pt x="81984" y="21028"/>
                    <a:pt x="78258" y="23424"/>
                  </a:cubicBezTo>
                  <a:cubicBezTo>
                    <a:pt x="48445" y="42589"/>
                    <a:pt x="20762" y="80920"/>
                    <a:pt x="7187" y="116854"/>
                  </a:cubicBezTo>
                </a:path>
              </a:pathLst>
            </a:custGeom>
            <a:solidFill>
              <a:schemeClr val="tx1"/>
            </a:solidFill>
            <a:ln w="26576"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14C4661-DFBE-487E-A7AC-9A4A8044A3E7}"/>
                </a:ext>
              </a:extLst>
            </p:cNvPr>
            <p:cNvSpPr/>
            <p:nvPr/>
          </p:nvSpPr>
          <p:spPr>
            <a:xfrm>
              <a:off x="6038504" y="1463834"/>
              <a:ext cx="1146716" cy="1146716"/>
            </a:xfrm>
            <a:custGeom>
              <a:avLst/>
              <a:gdLst>
                <a:gd name="connsiteX0" fmla="*/ 573358 w 1146716"/>
                <a:gd name="connsiteY0" fmla="*/ 15971 h 1146716"/>
                <a:gd name="connsiteX1" fmla="*/ 15971 w 1146716"/>
                <a:gd name="connsiteY1" fmla="*/ 573358 h 1146716"/>
                <a:gd name="connsiteX2" fmla="*/ 573358 w 1146716"/>
                <a:gd name="connsiteY2" fmla="*/ 1130746 h 1146716"/>
                <a:gd name="connsiteX3" fmla="*/ 1130745 w 1146716"/>
                <a:gd name="connsiteY3" fmla="*/ 573358 h 1146716"/>
                <a:gd name="connsiteX4" fmla="*/ 573358 w 1146716"/>
                <a:gd name="connsiteY4" fmla="*/ 15971 h 1146716"/>
                <a:gd name="connsiteX5" fmla="*/ 573358 w 1146716"/>
                <a:gd name="connsiteY5" fmla="*/ 1146717 h 1146716"/>
                <a:gd name="connsiteX6" fmla="*/ 0 w 1146716"/>
                <a:gd name="connsiteY6" fmla="*/ 573358 h 1146716"/>
                <a:gd name="connsiteX7" fmla="*/ 573358 w 1146716"/>
                <a:gd name="connsiteY7" fmla="*/ 0 h 1146716"/>
                <a:gd name="connsiteX8" fmla="*/ 1146716 w 1146716"/>
                <a:gd name="connsiteY8" fmla="*/ 573358 h 1146716"/>
                <a:gd name="connsiteX9" fmla="*/ 573358 w 1146716"/>
                <a:gd name="connsiteY9" fmla="*/ 1146717 h 114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6716" h="1146716">
                  <a:moveTo>
                    <a:pt x="573358" y="15971"/>
                  </a:moveTo>
                  <a:cubicBezTo>
                    <a:pt x="265917" y="15971"/>
                    <a:pt x="15971" y="265917"/>
                    <a:pt x="15971" y="573358"/>
                  </a:cubicBezTo>
                  <a:cubicBezTo>
                    <a:pt x="15971" y="880534"/>
                    <a:pt x="265917" y="1130746"/>
                    <a:pt x="573358" y="1130746"/>
                  </a:cubicBezTo>
                  <a:cubicBezTo>
                    <a:pt x="880799" y="1130746"/>
                    <a:pt x="1130745" y="880800"/>
                    <a:pt x="1130745" y="573358"/>
                  </a:cubicBezTo>
                  <a:cubicBezTo>
                    <a:pt x="1130745" y="265917"/>
                    <a:pt x="880533" y="15971"/>
                    <a:pt x="573358" y="15971"/>
                  </a:cubicBezTo>
                  <a:moveTo>
                    <a:pt x="573358" y="1146717"/>
                  </a:moveTo>
                  <a:cubicBezTo>
                    <a:pt x="257133" y="1146717"/>
                    <a:pt x="0" y="889584"/>
                    <a:pt x="0" y="573358"/>
                  </a:cubicBezTo>
                  <a:cubicBezTo>
                    <a:pt x="0" y="257133"/>
                    <a:pt x="257133" y="0"/>
                    <a:pt x="573358" y="0"/>
                  </a:cubicBezTo>
                  <a:cubicBezTo>
                    <a:pt x="889584" y="0"/>
                    <a:pt x="1146716" y="257133"/>
                    <a:pt x="1146716" y="573358"/>
                  </a:cubicBezTo>
                  <a:cubicBezTo>
                    <a:pt x="1146716" y="889584"/>
                    <a:pt x="889317" y="1146717"/>
                    <a:pt x="573358" y="1146717"/>
                  </a:cubicBezTo>
                </a:path>
              </a:pathLst>
            </a:custGeom>
            <a:solidFill>
              <a:schemeClr val="tx1"/>
            </a:solidFill>
            <a:ln w="26576" cap="flat">
              <a:noFill/>
              <a:prstDash val="solid"/>
              <a:miter/>
            </a:ln>
          </p:spPr>
          <p:txBody>
            <a:bodyPr rtlCol="0" anchor="ctr"/>
            <a:lstStyle/>
            <a:p>
              <a:endParaRPr lang="en-US"/>
            </a:p>
          </p:txBody>
        </p:sp>
      </p:grpSp>
    </p:spTree>
    <p:extLst>
      <p:ext uri="{BB962C8B-B14F-4D97-AF65-F5344CB8AC3E}">
        <p14:creationId xmlns:p14="http://schemas.microsoft.com/office/powerpoint/2010/main" val="234794005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Incontinence</a:t>
            </a:r>
          </a:p>
        </p:txBody>
      </p:sp>
      <p:sp>
        <p:nvSpPr>
          <p:cNvPr id="3" name="Content Placeholder 2"/>
          <p:cNvSpPr>
            <a:spLocks noGrp="1"/>
          </p:cNvSpPr>
          <p:nvPr>
            <p:ph idx="1"/>
          </p:nvPr>
        </p:nvSpPr>
        <p:spPr>
          <a:xfrm>
            <a:off x="838200" y="2073600"/>
            <a:ext cx="4785360" cy="4230000"/>
          </a:xfrm>
        </p:spPr>
        <p:txBody>
          <a:bodyPr>
            <a:normAutofit/>
          </a:bodyPr>
          <a:lstStyle/>
          <a:p>
            <a:pPr marL="0" indent="0">
              <a:buNone/>
            </a:pPr>
            <a:r>
              <a:rPr lang="fr-FR" b="1" dirty="0">
                <a:latin typeface="+mn-lt"/>
              </a:rPr>
              <a:t>Mixte</a:t>
            </a:r>
            <a:endParaRPr lang="fr-FR" dirty="0">
              <a:latin typeface="+mn-lt"/>
            </a:endParaRPr>
          </a:p>
          <a:p>
            <a:pPr marL="0" indent="0">
              <a:buNone/>
            </a:pPr>
            <a:r>
              <a:rPr lang="fr-FR" dirty="0">
                <a:latin typeface="+mn-lt"/>
              </a:rPr>
              <a:t>Il est possible de souffrir à la fois d’incontinence à l’effort et par urgenturie, on parle d’incontinence  mixte</a:t>
            </a:r>
          </a:p>
          <a:p>
            <a:pPr marL="0" indent="0">
              <a:buNone/>
            </a:pPr>
            <a:r>
              <a:rPr lang="fr-FR" dirty="0">
                <a:latin typeface="+mn-lt"/>
              </a:rPr>
              <a:t>Dans les cas sévères, les deux types d’incontinence peuvent traités par chirurgie</a:t>
            </a:r>
          </a:p>
        </p:txBody>
      </p:sp>
      <p:pic>
        <p:nvPicPr>
          <p:cNvPr id="4" name="Picture 3">
            <a:extLst>
              <a:ext uri="{FF2B5EF4-FFF2-40B4-BE49-F238E27FC236}">
                <a16:creationId xmlns:a16="http://schemas.microsoft.com/office/drawing/2014/main" id="{D0B37384-55BC-4FBE-BA80-B31D76713FD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77866" y="0"/>
            <a:ext cx="5572319" cy="6858000"/>
          </a:xfrm>
          <a:prstGeom prst="rect">
            <a:avLst/>
          </a:prstGeom>
        </p:spPr>
      </p:pic>
      <p:sp>
        <p:nvSpPr>
          <p:cNvPr id="7" name="Freeform 5">
            <a:extLst>
              <a:ext uri="{FF2B5EF4-FFF2-40B4-BE49-F238E27FC236}">
                <a16:creationId xmlns:a16="http://schemas.microsoft.com/office/drawing/2014/main" id="{DA1B493F-07CF-4276-B5E3-7398FE013EC7}"/>
              </a:ext>
            </a:extLst>
          </p:cNvPr>
          <p:cNvSpPr>
            <a:spLocks noEditPoints="1"/>
          </p:cNvSpPr>
          <p:nvPr/>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15">
            <a:extLst>
              <a:ext uri="{FF2B5EF4-FFF2-40B4-BE49-F238E27FC236}">
                <a16:creationId xmlns:a16="http://schemas.microsoft.com/office/drawing/2014/main" id="{7E4F7D91-CA27-4B74-B66E-D2334EF142D5}"/>
              </a:ext>
            </a:extLst>
          </p:cNvPr>
          <p:cNvSpPr>
            <a:spLocks/>
          </p:cNvSpPr>
          <p:nvPr/>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9669722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1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1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935163"/>
            <a:ext cx="9144000" cy="2387600"/>
          </a:xfrm>
        </p:spPr>
        <p:txBody>
          <a:bodyPr>
            <a:normAutofit/>
          </a:bodyPr>
          <a:lstStyle/>
          <a:p>
            <a:r>
              <a:rPr lang="en-GB" sz="8000" dirty="0"/>
              <a:t>Vessie hyperactive</a:t>
            </a:r>
          </a:p>
        </p:txBody>
      </p:sp>
    </p:spTree>
    <p:extLst>
      <p:ext uri="{BB962C8B-B14F-4D97-AF65-F5344CB8AC3E}">
        <p14:creationId xmlns:p14="http://schemas.microsoft.com/office/powerpoint/2010/main" val="6323872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Vessie hyperactive</a:t>
            </a:r>
          </a:p>
        </p:txBody>
      </p:sp>
      <p:sp>
        <p:nvSpPr>
          <p:cNvPr id="3" name="Content Placeholder 2"/>
          <p:cNvSpPr>
            <a:spLocks noGrp="1"/>
          </p:cNvSpPr>
          <p:nvPr>
            <p:ph idx="1"/>
          </p:nvPr>
        </p:nvSpPr>
        <p:spPr>
          <a:xfrm>
            <a:off x="838200" y="2073600"/>
            <a:ext cx="9037320" cy="4230000"/>
          </a:xfrm>
        </p:spPr>
        <p:txBody>
          <a:bodyPr>
            <a:normAutofit/>
          </a:bodyPr>
          <a:lstStyle/>
          <a:p>
            <a:pPr marL="0" indent="0">
              <a:spcAft>
                <a:spcPts val="1200"/>
              </a:spcAft>
              <a:buNone/>
            </a:pPr>
            <a:r>
              <a:rPr lang="fr-FR" sz="2800" dirty="0">
                <a:latin typeface="+mn-lt"/>
              </a:rPr>
              <a:t>Une vessie hyperactive peut entraîner des envies soudaines d'uriner, difficiles à réprimer, et provoquer des fuites.</a:t>
            </a:r>
          </a:p>
          <a:p>
            <a:pPr marL="0" indent="0">
              <a:spcAft>
                <a:spcPts val="1200"/>
              </a:spcAft>
              <a:buNone/>
            </a:pPr>
            <a:r>
              <a:rPr lang="fr-FR" sz="2800" dirty="0">
                <a:latin typeface="+mn-lt"/>
              </a:rPr>
              <a:t>Il s'agit d'un état stressant et embarrassant qui conduit de nombreuses personnes à s'isoler, à limiter leur travail et à se priver d'une vie sociale.</a:t>
            </a:r>
            <a:endParaRPr lang="en-GB" dirty="0">
              <a:latin typeface="+mn-lt"/>
            </a:endParaRPr>
          </a:p>
          <a:p>
            <a:pPr marL="0" indent="0">
              <a:buNone/>
            </a:pPr>
            <a:endParaRPr lang="en-GB" dirty="0">
              <a:latin typeface="+mn-lt"/>
            </a:endParaRPr>
          </a:p>
          <a:p>
            <a:pPr marL="0" indent="0">
              <a:buNone/>
            </a:pPr>
            <a:endParaRPr lang="en-GB" dirty="0">
              <a:latin typeface="+mn-lt"/>
            </a:endParaRPr>
          </a:p>
        </p:txBody>
      </p:sp>
    </p:spTree>
    <p:extLst>
      <p:ext uri="{BB962C8B-B14F-4D97-AF65-F5344CB8AC3E}">
        <p14:creationId xmlns:p14="http://schemas.microsoft.com/office/powerpoint/2010/main" val="6760803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46971"/>
            <a:ext cx="10515600" cy="1223493"/>
          </a:xfrm>
        </p:spPr>
        <p:txBody>
          <a:bodyPr/>
          <a:lstStyle/>
          <a:p>
            <a:r>
              <a:rPr lang="en-GB" dirty="0"/>
              <a:t>Vessie hyperactive</a:t>
            </a:r>
          </a:p>
        </p:txBody>
      </p:sp>
      <p:sp>
        <p:nvSpPr>
          <p:cNvPr id="3" name="Content Placeholder 2"/>
          <p:cNvSpPr>
            <a:spLocks noGrp="1"/>
          </p:cNvSpPr>
          <p:nvPr>
            <p:ph idx="1"/>
          </p:nvPr>
        </p:nvSpPr>
        <p:spPr>
          <a:xfrm>
            <a:off x="838200" y="2073274"/>
            <a:ext cx="10515600" cy="3032125"/>
          </a:xfrm>
        </p:spPr>
        <p:txBody>
          <a:bodyPr numCol="2">
            <a:normAutofit/>
          </a:bodyPr>
          <a:lstStyle/>
          <a:p>
            <a:pPr marL="0" indent="0">
              <a:buNone/>
            </a:pPr>
            <a:r>
              <a:rPr lang="en-GB" b="1" dirty="0">
                <a:latin typeface="+mn-lt"/>
              </a:rPr>
              <a:t>Causes :</a:t>
            </a:r>
          </a:p>
          <a:p>
            <a:r>
              <a:rPr lang="fr-FR" dirty="0">
                <a:latin typeface="+mn-lt"/>
              </a:rPr>
              <a:t>Vessie neurologique </a:t>
            </a:r>
          </a:p>
          <a:p>
            <a:r>
              <a:rPr lang="fr-FR" dirty="0">
                <a:latin typeface="+mn-lt"/>
              </a:rPr>
              <a:t>Des maladies telles que la sclérose en plaques (SEP), le spina-bifida ou les lésions de la moelle épinière peuvent avoir des effets neurologiques sur la vessie. </a:t>
            </a:r>
            <a:br>
              <a:rPr lang="en-GB" dirty="0">
                <a:latin typeface="+mn-lt"/>
              </a:rPr>
            </a:br>
            <a:br>
              <a:rPr lang="en-GB" dirty="0">
                <a:latin typeface="+mn-lt"/>
              </a:rPr>
            </a:br>
            <a:endParaRPr lang="en-GB" dirty="0">
              <a:latin typeface="+mn-lt"/>
            </a:endParaRPr>
          </a:p>
          <a:p>
            <a:r>
              <a:rPr lang="fr-FR" dirty="0">
                <a:latin typeface="+mn-lt"/>
              </a:rPr>
              <a:t>Vidange incomplète de la vessie </a:t>
            </a:r>
          </a:p>
          <a:p>
            <a:r>
              <a:rPr lang="fr-FR" dirty="0">
                <a:latin typeface="+mn-lt"/>
              </a:rPr>
              <a:t>Diabète</a:t>
            </a:r>
          </a:p>
          <a:p>
            <a:r>
              <a:rPr lang="fr-FR" dirty="0">
                <a:latin typeface="+mn-lt"/>
              </a:rPr>
              <a:t>Traitement médicamenteux</a:t>
            </a:r>
          </a:p>
          <a:p>
            <a:r>
              <a:rPr lang="fr-FR" dirty="0">
                <a:latin typeface="+mn-lt"/>
              </a:rPr>
              <a:t>Trop de caféine, d’alcool, </a:t>
            </a:r>
            <a:br>
              <a:rPr lang="fr-FR" dirty="0">
                <a:latin typeface="+mn-lt"/>
              </a:rPr>
            </a:br>
            <a:r>
              <a:rPr lang="fr-FR" dirty="0">
                <a:latin typeface="+mn-lt"/>
              </a:rPr>
              <a:t>d’édulcorants artificiels</a:t>
            </a:r>
          </a:p>
          <a:p>
            <a:endParaRPr lang="en-GB" dirty="0">
              <a:latin typeface="+mn-lt"/>
            </a:endParaRPr>
          </a:p>
        </p:txBody>
      </p:sp>
    </p:spTree>
    <p:extLst>
      <p:ext uri="{BB962C8B-B14F-4D97-AF65-F5344CB8AC3E}">
        <p14:creationId xmlns:p14="http://schemas.microsoft.com/office/powerpoint/2010/main" val="334367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1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1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10"/>
                                  </p:iterate>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10"/>
                                  </p:iterate>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10"/>
                                  </p:iterate>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lt">
                                    <p:tmAbs val="10"/>
                                  </p:iterate>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Prise </a:t>
            </a:r>
            <a:r>
              <a:rPr lang="en-GB" dirty="0" err="1"/>
              <a:t>en</a:t>
            </a:r>
            <a:r>
              <a:rPr lang="en-GB" dirty="0"/>
              <a:t> charge</a:t>
            </a:r>
          </a:p>
        </p:txBody>
      </p:sp>
      <p:sp>
        <p:nvSpPr>
          <p:cNvPr id="3" name="Content Placeholder 2"/>
          <p:cNvSpPr>
            <a:spLocks noGrp="1"/>
          </p:cNvSpPr>
          <p:nvPr>
            <p:ph idx="1"/>
          </p:nvPr>
        </p:nvSpPr>
        <p:spPr>
          <a:xfrm>
            <a:off x="838200" y="2073600"/>
            <a:ext cx="6309360" cy="4230000"/>
          </a:xfrm>
        </p:spPr>
        <p:txBody>
          <a:bodyPr>
            <a:normAutofit lnSpcReduction="10000"/>
          </a:bodyPr>
          <a:lstStyle/>
          <a:p>
            <a:pPr marL="0" indent="0">
              <a:spcAft>
                <a:spcPts val="1200"/>
              </a:spcAft>
              <a:buNone/>
            </a:pPr>
            <a:r>
              <a:rPr lang="fr-FR" b="1" dirty="0">
                <a:latin typeface="+mn-lt"/>
              </a:rPr>
              <a:t>La prise en charge de l'hyperactivité vésicale commence souvent par des stratégies comportementales, comme par exemple :</a:t>
            </a:r>
          </a:p>
          <a:p>
            <a:pPr>
              <a:spcAft>
                <a:spcPts val="1200"/>
              </a:spcAft>
            </a:pPr>
            <a:r>
              <a:rPr lang="fr-FR" dirty="0">
                <a:latin typeface="+mn-lt"/>
              </a:rPr>
              <a:t>les horaires de prise de liquides</a:t>
            </a:r>
          </a:p>
          <a:p>
            <a:pPr>
              <a:spcAft>
                <a:spcPts val="1200"/>
              </a:spcAft>
            </a:pPr>
            <a:r>
              <a:rPr lang="fr-FR" dirty="0">
                <a:latin typeface="+mn-lt"/>
              </a:rPr>
              <a:t>des routines de miction</a:t>
            </a:r>
          </a:p>
          <a:p>
            <a:pPr>
              <a:spcAft>
                <a:spcPts val="1200"/>
              </a:spcAft>
            </a:pPr>
            <a:r>
              <a:rPr lang="fr-FR" dirty="0">
                <a:latin typeface="+mn-lt"/>
              </a:rPr>
              <a:t>des techniques de rétention de la vessie pour renforcer le plancher pelvien.</a:t>
            </a:r>
          </a:p>
          <a:p>
            <a:pPr>
              <a:spcAft>
                <a:spcPts val="1200"/>
              </a:spcAft>
            </a:pPr>
            <a:r>
              <a:rPr lang="fr-FR" dirty="0">
                <a:latin typeface="+mn-lt"/>
              </a:rPr>
              <a:t>les autres traitements comprennent les médicaments, les injections de Botox, la chirurgie et les sondes à demeure.</a:t>
            </a:r>
            <a:endParaRPr lang="en-GB" dirty="0">
              <a:latin typeface="+mn-lt"/>
            </a:endParaRPr>
          </a:p>
        </p:txBody>
      </p:sp>
      <p:pic>
        <p:nvPicPr>
          <p:cNvPr id="5" name="Picture 4">
            <a:extLst>
              <a:ext uri="{FF2B5EF4-FFF2-40B4-BE49-F238E27FC236}">
                <a16:creationId xmlns:a16="http://schemas.microsoft.com/office/drawing/2014/main" id="{FECB98B5-C5B3-43DC-A74B-BEFAEFA165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46824" y="2852880"/>
            <a:ext cx="5067300" cy="2671440"/>
          </a:xfrm>
          <a:prstGeom prst="rect">
            <a:avLst/>
          </a:prstGeom>
        </p:spPr>
      </p:pic>
    </p:spTree>
    <p:extLst>
      <p:ext uri="{BB962C8B-B14F-4D97-AF65-F5344CB8AC3E}">
        <p14:creationId xmlns:p14="http://schemas.microsoft.com/office/powerpoint/2010/main" val="175529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Rétention des urines</a:t>
            </a:r>
          </a:p>
        </p:txBody>
      </p:sp>
      <p:sp>
        <p:nvSpPr>
          <p:cNvPr id="3" name="Content Placeholder 2"/>
          <p:cNvSpPr>
            <a:spLocks noGrp="1"/>
          </p:cNvSpPr>
          <p:nvPr>
            <p:ph idx="1"/>
          </p:nvPr>
        </p:nvSpPr>
        <p:spPr/>
        <p:txBody>
          <a:bodyPr/>
          <a:lstStyle/>
          <a:p>
            <a:pPr marL="0" indent="0">
              <a:buNone/>
            </a:pPr>
            <a:r>
              <a:rPr lang="fr-FR" b="1" dirty="0">
                <a:latin typeface="+mn-lt"/>
              </a:rPr>
              <a:t>Il existe plusieurs causes de rétention :</a:t>
            </a:r>
          </a:p>
          <a:p>
            <a:r>
              <a:rPr lang="fr-FR" dirty="0">
                <a:latin typeface="+mn-lt"/>
              </a:rPr>
              <a:t>Lésion de l'urètre</a:t>
            </a:r>
          </a:p>
          <a:p>
            <a:r>
              <a:rPr lang="fr-FR" dirty="0">
                <a:latin typeface="+mn-lt"/>
              </a:rPr>
              <a:t>Problèmes neurologiques</a:t>
            </a:r>
          </a:p>
          <a:p>
            <a:r>
              <a:rPr lang="fr-FR" dirty="0">
                <a:latin typeface="+mn-lt"/>
              </a:rPr>
              <a:t>Médicaments</a:t>
            </a:r>
          </a:p>
          <a:p>
            <a:r>
              <a:rPr lang="fr-FR" dirty="0">
                <a:latin typeface="+mn-lt"/>
              </a:rPr>
              <a:t>Affaiblissement des muscles de la vessie (vessie atone)</a:t>
            </a:r>
            <a:endParaRPr lang="en-GB" dirty="0">
              <a:latin typeface="+mn-lt"/>
            </a:endParaRPr>
          </a:p>
        </p:txBody>
      </p:sp>
    </p:spTree>
    <p:extLst>
      <p:ext uri="{BB962C8B-B14F-4D97-AF65-F5344CB8AC3E}">
        <p14:creationId xmlns:p14="http://schemas.microsoft.com/office/powerpoint/2010/main" val="364562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366203"/>
            <a:ext cx="9144000" cy="2387600"/>
          </a:xfrm>
        </p:spPr>
        <p:txBody>
          <a:bodyPr>
            <a:normAutofit/>
          </a:bodyPr>
          <a:lstStyle/>
          <a:p>
            <a:r>
              <a:rPr lang="en-GB" sz="8000" dirty="0"/>
              <a:t>Vessie atone</a:t>
            </a:r>
          </a:p>
        </p:txBody>
      </p:sp>
    </p:spTree>
    <p:extLst>
      <p:ext uri="{BB962C8B-B14F-4D97-AF65-F5344CB8AC3E}">
        <p14:creationId xmlns:p14="http://schemas.microsoft.com/office/powerpoint/2010/main" val="150653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Vessie atone</a:t>
            </a:r>
          </a:p>
        </p:txBody>
      </p:sp>
      <p:sp>
        <p:nvSpPr>
          <p:cNvPr id="3" name="Content Placeholder 2"/>
          <p:cNvSpPr>
            <a:spLocks noGrp="1"/>
          </p:cNvSpPr>
          <p:nvPr>
            <p:ph idx="1"/>
          </p:nvPr>
        </p:nvSpPr>
        <p:spPr>
          <a:xfrm>
            <a:off x="838200" y="2073600"/>
            <a:ext cx="9220200" cy="4230000"/>
          </a:xfrm>
        </p:spPr>
        <p:txBody>
          <a:bodyPr>
            <a:normAutofit/>
          </a:bodyPr>
          <a:lstStyle/>
          <a:p>
            <a:pPr marL="0" indent="0">
              <a:buNone/>
            </a:pPr>
            <a:r>
              <a:rPr lang="en-GB" sz="3200" b="1" dirty="0">
                <a:latin typeface="+mn-lt"/>
              </a:rPr>
              <a:t>Vessie atone</a:t>
            </a:r>
            <a:endParaRPr lang="en-GB" sz="3200" dirty="0">
              <a:latin typeface="+mn-lt"/>
            </a:endParaRPr>
          </a:p>
          <a:p>
            <a:pPr marL="0" indent="0">
              <a:spcAft>
                <a:spcPts val="1200"/>
              </a:spcAft>
              <a:buNone/>
            </a:pPr>
            <a:r>
              <a:rPr lang="fr-FR" sz="2800" dirty="0">
                <a:latin typeface="+mn-lt"/>
              </a:rPr>
              <a:t>Cette affection se traduit par l'affaiblissement des muscles de la vessie, incapables de se contracter pour faciliter l'évacuation de l'urine.</a:t>
            </a:r>
          </a:p>
          <a:p>
            <a:pPr marL="0" indent="0">
              <a:spcAft>
                <a:spcPts val="1200"/>
              </a:spcAft>
              <a:buNone/>
            </a:pPr>
            <a:r>
              <a:rPr lang="fr-FR" sz="2800" dirty="0">
                <a:latin typeface="+mn-lt"/>
              </a:rPr>
              <a:t>Les personnes souffrant d'une lésion de la moelle épinière, d'un spina-bifida, d'une sclérose en plaques ou d'une complication à la naissance peuvent souffrir de rétention urinaire en raison d'une vessie atone.</a:t>
            </a:r>
            <a:endParaRPr lang="en-GB" sz="2800" dirty="0">
              <a:latin typeface="+mn-lt"/>
            </a:endParaRPr>
          </a:p>
        </p:txBody>
      </p:sp>
    </p:spTree>
    <p:extLst>
      <p:ext uri="{BB962C8B-B14F-4D97-AF65-F5344CB8AC3E}">
        <p14:creationId xmlns:p14="http://schemas.microsoft.com/office/powerpoint/2010/main" val="45173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Vessie atone</a:t>
            </a:r>
          </a:p>
        </p:txBody>
      </p:sp>
      <p:sp>
        <p:nvSpPr>
          <p:cNvPr id="3" name="Content Placeholder 2"/>
          <p:cNvSpPr>
            <a:spLocks noGrp="1"/>
          </p:cNvSpPr>
          <p:nvPr>
            <p:ph idx="1"/>
          </p:nvPr>
        </p:nvSpPr>
        <p:spPr>
          <a:xfrm>
            <a:off x="838200" y="2073600"/>
            <a:ext cx="9944100" cy="4230000"/>
          </a:xfrm>
        </p:spPr>
        <p:txBody>
          <a:bodyPr/>
          <a:lstStyle/>
          <a:p>
            <a:pPr marL="0" indent="0">
              <a:buNone/>
            </a:pPr>
            <a:r>
              <a:rPr lang="fr-FR" b="1" dirty="0">
                <a:latin typeface="+mn-lt"/>
              </a:rPr>
              <a:t>Incontinence par regorgement due à une vessie atone </a:t>
            </a:r>
            <a:endParaRPr lang="fr-FR" dirty="0">
              <a:latin typeface="+mn-lt"/>
            </a:endParaRPr>
          </a:p>
          <a:p>
            <a:pPr marL="0" indent="0">
              <a:buNone/>
            </a:pPr>
            <a:r>
              <a:rPr lang="fr-FR" dirty="0">
                <a:latin typeface="+mn-lt"/>
              </a:rPr>
              <a:t>Cette affection peut également provoquer une incontinence par regorgement, c'est-à-dire que la vessie est remplie et étirée au maximum de sa capacité, mais qu'il est toujours impossible d'uriner.</a:t>
            </a:r>
          </a:p>
          <a:p>
            <a:pPr marL="0" indent="0">
              <a:buNone/>
            </a:pPr>
            <a:r>
              <a:rPr lang="fr-FR" dirty="0">
                <a:latin typeface="+mn-lt"/>
              </a:rPr>
              <a:t>Comme l'urine ne peut pas être évacuée, la vessie est distendue, perdant encore plus son tonus musculaire et, par conséquent, la capacité d'uriner.</a:t>
            </a:r>
          </a:p>
          <a:p>
            <a:pPr marL="0" indent="0">
              <a:buNone/>
            </a:pPr>
            <a:r>
              <a:rPr lang="fr-FR" dirty="0">
                <a:latin typeface="+mn-lt"/>
              </a:rPr>
              <a:t>En plus d'être douloureuse, une vessie atone peut entraîner une infection urinaire, car des bactéries nocives s'accumulent dans la vessie.</a:t>
            </a:r>
          </a:p>
          <a:p>
            <a:pPr marL="0" indent="0">
              <a:buNone/>
            </a:pPr>
            <a:r>
              <a:rPr lang="fr-FR" dirty="0">
                <a:latin typeface="+mn-lt"/>
              </a:rPr>
              <a:t>Si la miction est régulière et complète, les voies urinaires restent saines car les bactéries sont éliminées, mais une accumulation de bactéries peut poser de graves problèmes de santé.</a:t>
            </a:r>
          </a:p>
        </p:txBody>
      </p:sp>
    </p:spTree>
    <p:extLst>
      <p:ext uri="{BB962C8B-B14F-4D97-AF65-F5344CB8AC3E}">
        <p14:creationId xmlns:p14="http://schemas.microsoft.com/office/powerpoint/2010/main" val="34467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Traitement</a:t>
            </a:r>
            <a:r>
              <a:rPr lang="en-GB" dirty="0"/>
              <a:t> de la </a:t>
            </a:r>
            <a:r>
              <a:rPr lang="en-GB" dirty="0" err="1"/>
              <a:t>vessie</a:t>
            </a:r>
            <a:r>
              <a:rPr lang="en-GB" dirty="0"/>
              <a:t> atone</a:t>
            </a:r>
          </a:p>
        </p:txBody>
      </p:sp>
      <p:sp>
        <p:nvSpPr>
          <p:cNvPr id="3" name="Content Placeholder 2"/>
          <p:cNvSpPr>
            <a:spLocks noGrp="1"/>
          </p:cNvSpPr>
          <p:nvPr>
            <p:ph idx="1"/>
          </p:nvPr>
        </p:nvSpPr>
        <p:spPr/>
        <p:txBody>
          <a:bodyPr/>
          <a:lstStyle/>
          <a:p>
            <a:pPr marL="0" indent="0">
              <a:spcAft>
                <a:spcPts val="1200"/>
              </a:spcAft>
              <a:buNone/>
            </a:pPr>
            <a:r>
              <a:rPr lang="fr-FR" b="1" dirty="0">
                <a:latin typeface="+mn-lt"/>
              </a:rPr>
              <a:t>Les traitements standard pour vidanger une vessie atonique sont les suivants :</a:t>
            </a:r>
          </a:p>
          <a:p>
            <a:pPr lvl="1">
              <a:spcAft>
                <a:spcPts val="1200"/>
              </a:spcAft>
            </a:pPr>
            <a:r>
              <a:rPr lang="fr-FR" sz="2200" dirty="0">
                <a:latin typeface="+mn-lt"/>
              </a:rPr>
              <a:t>le sondage intermittent</a:t>
            </a:r>
          </a:p>
          <a:p>
            <a:pPr lvl="1">
              <a:spcAft>
                <a:spcPts val="1200"/>
              </a:spcAft>
            </a:pPr>
            <a:r>
              <a:rPr lang="fr-FR" sz="2200" dirty="0">
                <a:latin typeface="+mn-lt"/>
              </a:rPr>
              <a:t>le sondage à demeure</a:t>
            </a:r>
          </a:p>
          <a:p>
            <a:pPr lvl="1">
              <a:spcAft>
                <a:spcPts val="1200"/>
              </a:spcAft>
            </a:pPr>
            <a:r>
              <a:rPr lang="fr-FR" sz="2200" dirty="0">
                <a:latin typeface="+mn-lt"/>
              </a:rPr>
              <a:t>chirurgie (cystostomie par cathéter sus-pubien) </a:t>
            </a:r>
          </a:p>
          <a:p>
            <a:pPr marL="0" indent="0">
              <a:spcAft>
                <a:spcPts val="1200"/>
              </a:spcAft>
              <a:buNone/>
            </a:pPr>
            <a:r>
              <a:rPr lang="fr-FR" dirty="0">
                <a:latin typeface="+mn-lt"/>
              </a:rPr>
              <a:t>Alors que les deux derniers traitements sont des thérapies invasives qui restent dans le corps pendant des semaines ou des mois avant d'être changées, avec les risques que cela comporte, le sondage intermittent (SI) est une thérapie qui imite le mieux le rythme naturel du corps pour évacuer la vessie.</a:t>
            </a:r>
            <a:endParaRPr lang="en-GB" dirty="0">
              <a:latin typeface="+mn-lt"/>
            </a:endParaRPr>
          </a:p>
        </p:txBody>
      </p:sp>
    </p:spTree>
    <p:extLst>
      <p:ext uri="{BB962C8B-B14F-4D97-AF65-F5344CB8AC3E}">
        <p14:creationId xmlns:p14="http://schemas.microsoft.com/office/powerpoint/2010/main" val="95075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4565779" y="1356043"/>
            <a:ext cx="9144000" cy="2387600"/>
          </a:xfrm>
        </p:spPr>
        <p:txBody>
          <a:bodyPr/>
          <a:lstStyle/>
          <a:p>
            <a:r>
              <a:rPr lang="en-GB" b="1" cap="none" dirty="0">
                <a:latin typeface="+mn-lt"/>
              </a:rPr>
              <a:t>SBAU</a:t>
            </a:r>
          </a:p>
        </p:txBody>
      </p:sp>
      <p:sp>
        <p:nvSpPr>
          <p:cNvPr id="5" name="Subtitle 4"/>
          <p:cNvSpPr>
            <a:spLocks noGrp="1"/>
          </p:cNvSpPr>
          <p:nvPr>
            <p:ph type="subTitle" idx="1"/>
          </p:nvPr>
        </p:nvSpPr>
        <p:spPr>
          <a:xfrm>
            <a:off x="4565779" y="3835718"/>
            <a:ext cx="9144000" cy="1655762"/>
          </a:xfrm>
        </p:spPr>
        <p:txBody>
          <a:bodyPr/>
          <a:lstStyle/>
          <a:p>
            <a:r>
              <a:rPr lang="en-GB" dirty="0"/>
              <a:t>Helen Greenham</a:t>
            </a:r>
          </a:p>
          <a:p>
            <a:r>
              <a:rPr lang="en-GB" dirty="0" err="1"/>
              <a:t>Infirmière</a:t>
            </a:r>
            <a:r>
              <a:rPr lang="en-GB" dirty="0"/>
              <a:t> </a:t>
            </a:r>
            <a:r>
              <a:rPr lang="en-GB" dirty="0" err="1"/>
              <a:t>spécialisée</a:t>
            </a:r>
            <a:r>
              <a:rPr lang="en-GB" dirty="0"/>
              <a:t> </a:t>
            </a:r>
            <a:r>
              <a:rPr lang="en-GB" dirty="0" err="1"/>
              <a:t>en</a:t>
            </a:r>
            <a:r>
              <a:rPr lang="en-GB" dirty="0"/>
              <a:t> continence</a:t>
            </a:r>
          </a:p>
          <a:p>
            <a:endParaRPr lang="en-GB" dirty="0"/>
          </a:p>
        </p:txBody>
      </p:sp>
      <p:grpSp>
        <p:nvGrpSpPr>
          <p:cNvPr id="6" name="Graphic 6">
            <a:extLst>
              <a:ext uri="{FF2B5EF4-FFF2-40B4-BE49-F238E27FC236}">
                <a16:creationId xmlns:a16="http://schemas.microsoft.com/office/drawing/2014/main" id="{77C8CC2F-35B4-4BBF-B481-4A41A0873C8F}"/>
              </a:ext>
            </a:extLst>
          </p:cNvPr>
          <p:cNvGrpSpPr/>
          <p:nvPr/>
        </p:nvGrpSpPr>
        <p:grpSpPr>
          <a:xfrm>
            <a:off x="8564421" y="1463834"/>
            <a:ext cx="1146716" cy="1146716"/>
            <a:chOff x="6038504" y="1463834"/>
            <a:chExt cx="1146716" cy="1146716"/>
          </a:xfrm>
          <a:solidFill>
            <a:srgbClr val="FFFFFF"/>
          </a:solidFill>
        </p:grpSpPr>
        <p:sp>
          <p:nvSpPr>
            <p:cNvPr id="7" name="Freeform: Shape 6">
              <a:extLst>
                <a:ext uri="{FF2B5EF4-FFF2-40B4-BE49-F238E27FC236}">
                  <a16:creationId xmlns:a16="http://schemas.microsoft.com/office/drawing/2014/main" id="{3E86E240-C33A-4DDC-985C-4D5D50F4F376}"/>
                </a:ext>
              </a:extLst>
            </p:cNvPr>
            <p:cNvSpPr/>
            <p:nvPr/>
          </p:nvSpPr>
          <p:spPr>
            <a:xfrm>
              <a:off x="6251184" y="1758897"/>
              <a:ext cx="732003" cy="79455"/>
            </a:xfrm>
            <a:custGeom>
              <a:avLst/>
              <a:gdLst>
                <a:gd name="connsiteX0" fmla="*/ 627926 w 732003"/>
                <a:gd name="connsiteY0" fmla="*/ 79456 h 79455"/>
                <a:gd name="connsiteX1" fmla="*/ 593322 w 732003"/>
                <a:gd name="connsiteY1" fmla="*/ 69607 h 79455"/>
                <a:gd name="connsiteX2" fmla="*/ 500424 w 732003"/>
                <a:gd name="connsiteY2" fmla="*/ 31543 h 79455"/>
                <a:gd name="connsiteX3" fmla="*/ 363606 w 732003"/>
                <a:gd name="connsiteY3" fmla="*/ 16104 h 79455"/>
                <a:gd name="connsiteX4" fmla="*/ 185529 w 732003"/>
                <a:gd name="connsiteY4" fmla="*/ 43521 h 79455"/>
                <a:gd name="connsiteX5" fmla="*/ 137084 w 732003"/>
                <a:gd name="connsiteY5" fmla="*/ 64283 h 79455"/>
                <a:gd name="connsiteX6" fmla="*/ 36201 w 732003"/>
                <a:gd name="connsiteY6" fmla="*/ 69075 h 79455"/>
                <a:gd name="connsiteX7" fmla="*/ 0 w 732003"/>
                <a:gd name="connsiteY7" fmla="*/ 52571 h 79455"/>
                <a:gd name="connsiteX8" fmla="*/ 7719 w 732003"/>
                <a:gd name="connsiteY8" fmla="*/ 38730 h 79455"/>
                <a:gd name="connsiteX9" fmla="*/ 41524 w 732003"/>
                <a:gd name="connsiteY9" fmla="*/ 54168 h 79455"/>
                <a:gd name="connsiteX10" fmla="*/ 129897 w 732003"/>
                <a:gd name="connsiteY10" fmla="*/ 50442 h 79455"/>
                <a:gd name="connsiteX11" fmla="*/ 180472 w 732003"/>
                <a:gd name="connsiteY11" fmla="*/ 28615 h 79455"/>
                <a:gd name="connsiteX12" fmla="*/ 363872 w 732003"/>
                <a:gd name="connsiteY12" fmla="*/ 133 h 79455"/>
                <a:gd name="connsiteX13" fmla="*/ 504683 w 732003"/>
                <a:gd name="connsiteY13" fmla="*/ 16104 h 79455"/>
                <a:gd name="connsiteX14" fmla="*/ 600509 w 732003"/>
                <a:gd name="connsiteY14" fmla="*/ 55233 h 79455"/>
                <a:gd name="connsiteX15" fmla="*/ 631386 w 732003"/>
                <a:gd name="connsiteY15" fmla="*/ 63218 h 79455"/>
                <a:gd name="connsiteX16" fmla="*/ 724018 w 732003"/>
                <a:gd name="connsiteY16" fmla="*/ 30212 h 79455"/>
                <a:gd name="connsiteX17" fmla="*/ 732003 w 732003"/>
                <a:gd name="connsiteY17" fmla="*/ 44053 h 79455"/>
                <a:gd name="connsiteX18" fmla="*/ 632983 w 732003"/>
                <a:gd name="connsiteY18" fmla="*/ 79189 h 79455"/>
                <a:gd name="connsiteX19" fmla="*/ 627926 w 732003"/>
                <a:gd name="connsiteY19" fmla="*/ 79456 h 7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2003" h="79455">
                  <a:moveTo>
                    <a:pt x="627926" y="79456"/>
                  </a:moveTo>
                  <a:cubicBezTo>
                    <a:pt x="615149" y="79456"/>
                    <a:pt x="603703" y="74664"/>
                    <a:pt x="593322" y="69607"/>
                  </a:cubicBezTo>
                  <a:cubicBezTo>
                    <a:pt x="561646" y="53902"/>
                    <a:pt x="532898" y="40061"/>
                    <a:pt x="500424" y="31543"/>
                  </a:cubicBezTo>
                  <a:cubicBezTo>
                    <a:pt x="457036" y="20097"/>
                    <a:pt x="410986" y="15039"/>
                    <a:pt x="363606" y="16104"/>
                  </a:cubicBezTo>
                  <a:cubicBezTo>
                    <a:pt x="298125" y="14507"/>
                    <a:pt x="240097" y="23557"/>
                    <a:pt x="185529" y="43521"/>
                  </a:cubicBezTo>
                  <a:cubicBezTo>
                    <a:pt x="170623" y="49111"/>
                    <a:pt x="153055" y="55765"/>
                    <a:pt x="137084" y="64283"/>
                  </a:cubicBezTo>
                  <a:cubicBezTo>
                    <a:pt x="107272" y="80254"/>
                    <a:pt x="74265" y="81851"/>
                    <a:pt x="36201" y="69075"/>
                  </a:cubicBezTo>
                  <a:cubicBezTo>
                    <a:pt x="25021" y="65348"/>
                    <a:pt x="13841" y="60290"/>
                    <a:pt x="0" y="52571"/>
                  </a:cubicBezTo>
                  <a:lnTo>
                    <a:pt x="7719" y="38730"/>
                  </a:lnTo>
                  <a:cubicBezTo>
                    <a:pt x="20762" y="45917"/>
                    <a:pt x="31143" y="50708"/>
                    <a:pt x="41524" y="54168"/>
                  </a:cubicBezTo>
                  <a:cubicBezTo>
                    <a:pt x="75596" y="65614"/>
                    <a:pt x="103545" y="64549"/>
                    <a:pt x="129897" y="50442"/>
                  </a:cubicBezTo>
                  <a:cubicBezTo>
                    <a:pt x="146667" y="41391"/>
                    <a:pt x="164767" y="34205"/>
                    <a:pt x="180472" y="28615"/>
                  </a:cubicBezTo>
                  <a:cubicBezTo>
                    <a:pt x="236903" y="8119"/>
                    <a:pt x="296794" y="-1198"/>
                    <a:pt x="363872" y="133"/>
                  </a:cubicBezTo>
                  <a:cubicBezTo>
                    <a:pt x="412584" y="-932"/>
                    <a:pt x="459964" y="4392"/>
                    <a:pt x="504683" y="16104"/>
                  </a:cubicBezTo>
                  <a:cubicBezTo>
                    <a:pt x="538488" y="25154"/>
                    <a:pt x="568301" y="38996"/>
                    <a:pt x="600509" y="55233"/>
                  </a:cubicBezTo>
                  <a:cubicBezTo>
                    <a:pt x="611688" y="60823"/>
                    <a:pt x="621005" y="64283"/>
                    <a:pt x="631386" y="63218"/>
                  </a:cubicBezTo>
                  <a:cubicBezTo>
                    <a:pt x="660932" y="60290"/>
                    <a:pt x="689414" y="50176"/>
                    <a:pt x="724018" y="30212"/>
                  </a:cubicBezTo>
                  <a:lnTo>
                    <a:pt x="732003" y="44053"/>
                  </a:lnTo>
                  <a:cubicBezTo>
                    <a:pt x="707248" y="58161"/>
                    <a:pt x="673709" y="75197"/>
                    <a:pt x="632983" y="79189"/>
                  </a:cubicBezTo>
                  <a:cubicBezTo>
                    <a:pt x="631120" y="79456"/>
                    <a:pt x="629523" y="79456"/>
                    <a:pt x="627926" y="79456"/>
                  </a:cubicBezTo>
                </a:path>
              </a:pathLst>
            </a:custGeom>
            <a:solidFill>
              <a:schemeClr val="tx1"/>
            </a:solidFill>
            <a:ln w="26576"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49FA49B3-0A63-451A-A2D2-FED1F81CACC5}"/>
                </a:ext>
              </a:extLst>
            </p:cNvPr>
            <p:cNvSpPr/>
            <p:nvPr/>
          </p:nvSpPr>
          <p:spPr>
            <a:xfrm>
              <a:off x="6314862" y="1825635"/>
              <a:ext cx="597022" cy="571169"/>
            </a:xfrm>
            <a:custGeom>
              <a:avLst/>
              <a:gdLst>
                <a:gd name="connsiteX0" fmla="*/ 289014 w 597022"/>
                <a:gd name="connsiteY0" fmla="*/ 15912 h 571169"/>
                <a:gd name="connsiteX1" fmla="*/ 193721 w 597022"/>
                <a:gd name="connsiteY1" fmla="*/ 24696 h 571169"/>
                <a:gd name="connsiteX2" fmla="*/ 75269 w 597022"/>
                <a:gd name="connsiteY2" fmla="*/ 74472 h 571169"/>
                <a:gd name="connsiteX3" fmla="*/ 20968 w 597022"/>
                <a:gd name="connsiteY3" fmla="*/ 145809 h 571169"/>
                <a:gd name="connsiteX4" fmla="*/ 52111 w 597022"/>
                <a:gd name="connsiteY4" fmla="*/ 292476 h 571169"/>
                <a:gd name="connsiteX5" fmla="*/ 203037 w 597022"/>
                <a:gd name="connsiteY5" fmla="*/ 393093 h 571169"/>
                <a:gd name="connsiteX6" fmla="*/ 249885 w 597022"/>
                <a:gd name="connsiteY6" fmla="*/ 415186 h 571169"/>
                <a:gd name="connsiteX7" fmla="*/ 294072 w 597022"/>
                <a:gd name="connsiteY7" fmla="*/ 506487 h 571169"/>
                <a:gd name="connsiteX8" fmla="*/ 294338 w 597022"/>
                <a:gd name="connsiteY8" fmla="*/ 513142 h 571169"/>
                <a:gd name="connsiteX9" fmla="*/ 297798 w 597022"/>
                <a:gd name="connsiteY9" fmla="*/ 548810 h 571169"/>
                <a:gd name="connsiteX10" fmla="*/ 303654 w 597022"/>
                <a:gd name="connsiteY10" fmla="*/ 503027 h 571169"/>
                <a:gd name="connsiteX11" fmla="*/ 352632 w 597022"/>
                <a:gd name="connsiteY11" fmla="*/ 418380 h 571169"/>
                <a:gd name="connsiteX12" fmla="*/ 436480 w 597022"/>
                <a:gd name="connsiteY12" fmla="*/ 375525 h 571169"/>
                <a:gd name="connsiteX13" fmla="*/ 470817 w 597022"/>
                <a:gd name="connsiteY13" fmla="*/ 360086 h 571169"/>
                <a:gd name="connsiteX14" fmla="*/ 542953 w 597022"/>
                <a:gd name="connsiteY14" fmla="*/ 306850 h 571169"/>
                <a:gd name="connsiteX15" fmla="*/ 579952 w 597022"/>
                <a:gd name="connsiteY15" fmla="*/ 181211 h 571169"/>
                <a:gd name="connsiteX16" fmla="*/ 579952 w 597022"/>
                <a:gd name="connsiteY16" fmla="*/ 180413 h 571169"/>
                <a:gd name="connsiteX17" fmla="*/ 579952 w 597022"/>
                <a:gd name="connsiteY17" fmla="*/ 179614 h 571169"/>
                <a:gd name="connsiteX18" fmla="*/ 513407 w 597022"/>
                <a:gd name="connsiteY18" fmla="*/ 67285 h 571169"/>
                <a:gd name="connsiteX19" fmla="*/ 361948 w 597022"/>
                <a:gd name="connsiteY19" fmla="*/ 20171 h 571169"/>
                <a:gd name="connsiteX20" fmla="*/ 289014 w 597022"/>
                <a:gd name="connsiteY20" fmla="*/ 15912 h 571169"/>
                <a:gd name="connsiteX21" fmla="*/ 297798 w 597022"/>
                <a:gd name="connsiteY21" fmla="*/ 571170 h 571169"/>
                <a:gd name="connsiteX22" fmla="*/ 283158 w 597022"/>
                <a:gd name="connsiteY22" fmla="*/ 556263 h 571169"/>
                <a:gd name="connsiteX23" fmla="*/ 278633 w 597022"/>
                <a:gd name="connsiteY23" fmla="*/ 513940 h 571169"/>
                <a:gd name="connsiteX24" fmla="*/ 278367 w 597022"/>
                <a:gd name="connsiteY24" fmla="*/ 507286 h 571169"/>
                <a:gd name="connsiteX25" fmla="*/ 240303 w 597022"/>
                <a:gd name="connsiteY25" fmla="*/ 427963 h 571169"/>
                <a:gd name="connsiteX26" fmla="*/ 199577 w 597022"/>
                <a:gd name="connsiteY26" fmla="*/ 408798 h 571169"/>
                <a:gd name="connsiteX27" fmla="*/ 39601 w 597022"/>
                <a:gd name="connsiteY27" fmla="*/ 302325 h 571169"/>
                <a:gd name="connsiteX28" fmla="*/ 5529 w 597022"/>
                <a:gd name="connsiteY28" fmla="*/ 142349 h 571169"/>
                <a:gd name="connsiteX29" fmla="*/ 65687 w 597022"/>
                <a:gd name="connsiteY29" fmla="*/ 61961 h 571169"/>
                <a:gd name="connsiteX30" fmla="*/ 190527 w 597022"/>
                <a:gd name="connsiteY30" fmla="*/ 9257 h 571169"/>
                <a:gd name="connsiteX31" fmla="*/ 363812 w 597022"/>
                <a:gd name="connsiteY31" fmla="*/ 4200 h 571169"/>
                <a:gd name="connsiteX32" fmla="*/ 521658 w 597022"/>
                <a:gd name="connsiteY32" fmla="*/ 53444 h 571169"/>
                <a:gd name="connsiteX33" fmla="*/ 596189 w 597022"/>
                <a:gd name="connsiteY33" fmla="*/ 180679 h 571169"/>
                <a:gd name="connsiteX34" fmla="*/ 556262 w 597022"/>
                <a:gd name="connsiteY34" fmla="*/ 315634 h 571169"/>
                <a:gd name="connsiteX35" fmla="*/ 478004 w 597022"/>
                <a:gd name="connsiteY35" fmla="*/ 374194 h 571169"/>
                <a:gd name="connsiteX36" fmla="*/ 443400 w 597022"/>
                <a:gd name="connsiteY36" fmla="*/ 389899 h 571169"/>
                <a:gd name="connsiteX37" fmla="*/ 361948 w 597022"/>
                <a:gd name="connsiteY37" fmla="*/ 431423 h 571169"/>
                <a:gd name="connsiteX38" fmla="*/ 320158 w 597022"/>
                <a:gd name="connsiteY38" fmla="*/ 503825 h 571169"/>
                <a:gd name="connsiteX39" fmla="*/ 313237 w 597022"/>
                <a:gd name="connsiteY39" fmla="*/ 555199 h 571169"/>
                <a:gd name="connsiteX40" fmla="*/ 297798 w 597022"/>
                <a:gd name="connsiteY40" fmla="*/ 571170 h 571169"/>
                <a:gd name="connsiteX41" fmla="*/ 297798 w 597022"/>
                <a:gd name="connsiteY41" fmla="*/ 571170 h 571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97022" h="571169">
                  <a:moveTo>
                    <a:pt x="289014" y="15912"/>
                  </a:moveTo>
                  <a:cubicBezTo>
                    <a:pt x="254943" y="15912"/>
                    <a:pt x="223533" y="18840"/>
                    <a:pt x="193721" y="24696"/>
                  </a:cubicBezTo>
                  <a:cubicBezTo>
                    <a:pt x="145542" y="34278"/>
                    <a:pt x="106945" y="50516"/>
                    <a:pt x="75269" y="74472"/>
                  </a:cubicBezTo>
                  <a:cubicBezTo>
                    <a:pt x="52644" y="91508"/>
                    <a:pt x="28421" y="113335"/>
                    <a:pt x="20968" y="145809"/>
                  </a:cubicBezTo>
                  <a:cubicBezTo>
                    <a:pt x="8457" y="199578"/>
                    <a:pt x="18839" y="249088"/>
                    <a:pt x="52111" y="292476"/>
                  </a:cubicBezTo>
                  <a:cubicBezTo>
                    <a:pt x="92571" y="345712"/>
                    <a:pt x="142081" y="378719"/>
                    <a:pt x="203037" y="393093"/>
                  </a:cubicBezTo>
                  <a:cubicBezTo>
                    <a:pt x="220339" y="397086"/>
                    <a:pt x="236044" y="404539"/>
                    <a:pt x="249885" y="415186"/>
                  </a:cubicBezTo>
                  <a:cubicBezTo>
                    <a:pt x="277568" y="436215"/>
                    <a:pt x="291942" y="466027"/>
                    <a:pt x="294072" y="506487"/>
                  </a:cubicBezTo>
                  <a:lnTo>
                    <a:pt x="294338" y="513142"/>
                  </a:lnTo>
                  <a:cubicBezTo>
                    <a:pt x="294870" y="525386"/>
                    <a:pt x="295403" y="537364"/>
                    <a:pt x="297798" y="548810"/>
                  </a:cubicBezTo>
                  <a:cubicBezTo>
                    <a:pt x="300726" y="535767"/>
                    <a:pt x="302590" y="521127"/>
                    <a:pt x="303654" y="503027"/>
                  </a:cubicBezTo>
                  <a:cubicBezTo>
                    <a:pt x="306050" y="466826"/>
                    <a:pt x="322553" y="438344"/>
                    <a:pt x="352632" y="418380"/>
                  </a:cubicBezTo>
                  <a:cubicBezTo>
                    <a:pt x="379250" y="400812"/>
                    <a:pt x="408264" y="387769"/>
                    <a:pt x="436480" y="375525"/>
                  </a:cubicBezTo>
                  <a:cubicBezTo>
                    <a:pt x="447926" y="370468"/>
                    <a:pt x="459371" y="365410"/>
                    <a:pt x="470817" y="360086"/>
                  </a:cubicBezTo>
                  <a:cubicBezTo>
                    <a:pt x="501694" y="345446"/>
                    <a:pt x="525917" y="330806"/>
                    <a:pt x="542953" y="306850"/>
                  </a:cubicBezTo>
                  <a:cubicBezTo>
                    <a:pt x="570370" y="268519"/>
                    <a:pt x="582614" y="227261"/>
                    <a:pt x="579952" y="181211"/>
                  </a:cubicBezTo>
                  <a:lnTo>
                    <a:pt x="579952" y="180413"/>
                  </a:lnTo>
                  <a:lnTo>
                    <a:pt x="579952" y="179614"/>
                  </a:lnTo>
                  <a:cubicBezTo>
                    <a:pt x="585276" y="133032"/>
                    <a:pt x="563449" y="96299"/>
                    <a:pt x="513407" y="67285"/>
                  </a:cubicBezTo>
                  <a:cubicBezTo>
                    <a:pt x="469753" y="41998"/>
                    <a:pt x="418911" y="26027"/>
                    <a:pt x="361948" y="20171"/>
                  </a:cubicBezTo>
                  <a:cubicBezTo>
                    <a:pt x="336395" y="17243"/>
                    <a:pt x="311906" y="15912"/>
                    <a:pt x="289014" y="15912"/>
                  </a:cubicBezTo>
                  <a:moveTo>
                    <a:pt x="297798" y="571170"/>
                  </a:moveTo>
                  <a:cubicBezTo>
                    <a:pt x="286352" y="571170"/>
                    <a:pt x="283957" y="560522"/>
                    <a:pt x="283158" y="556263"/>
                  </a:cubicBezTo>
                  <a:cubicBezTo>
                    <a:pt x="279964" y="541623"/>
                    <a:pt x="279432" y="527516"/>
                    <a:pt x="278633" y="513940"/>
                  </a:cubicBezTo>
                  <a:lnTo>
                    <a:pt x="278367" y="507286"/>
                  </a:lnTo>
                  <a:cubicBezTo>
                    <a:pt x="276504" y="471883"/>
                    <a:pt x="263993" y="446064"/>
                    <a:pt x="240303" y="427963"/>
                  </a:cubicBezTo>
                  <a:cubicBezTo>
                    <a:pt x="228324" y="418647"/>
                    <a:pt x="214483" y="412258"/>
                    <a:pt x="199577" y="408798"/>
                  </a:cubicBezTo>
                  <a:cubicBezTo>
                    <a:pt x="135693" y="393892"/>
                    <a:pt x="81924" y="357957"/>
                    <a:pt x="39601" y="302325"/>
                  </a:cubicBezTo>
                  <a:cubicBezTo>
                    <a:pt x="3400" y="254944"/>
                    <a:pt x="-8046" y="200909"/>
                    <a:pt x="5529" y="142349"/>
                  </a:cubicBezTo>
                  <a:cubicBezTo>
                    <a:pt x="14047" y="105083"/>
                    <a:pt x="40666" y="80860"/>
                    <a:pt x="65687" y="61961"/>
                  </a:cubicBezTo>
                  <a:cubicBezTo>
                    <a:pt x="99226" y="36674"/>
                    <a:pt x="139952" y="19372"/>
                    <a:pt x="190527" y="9257"/>
                  </a:cubicBezTo>
                  <a:cubicBezTo>
                    <a:pt x="241900" y="-1124"/>
                    <a:pt x="298597" y="-2721"/>
                    <a:pt x="363812" y="4200"/>
                  </a:cubicBezTo>
                  <a:cubicBezTo>
                    <a:pt x="422904" y="10588"/>
                    <a:pt x="475875" y="27091"/>
                    <a:pt x="521658" y="53444"/>
                  </a:cubicBezTo>
                  <a:cubicBezTo>
                    <a:pt x="577024" y="85385"/>
                    <a:pt x="602045" y="128241"/>
                    <a:pt x="596189" y="180679"/>
                  </a:cubicBezTo>
                  <a:cubicBezTo>
                    <a:pt x="598851" y="230189"/>
                    <a:pt x="585808" y="274642"/>
                    <a:pt x="556262" y="315634"/>
                  </a:cubicBezTo>
                  <a:cubicBezTo>
                    <a:pt x="536032" y="344115"/>
                    <a:pt x="506486" y="360353"/>
                    <a:pt x="478004" y="374194"/>
                  </a:cubicBezTo>
                  <a:cubicBezTo>
                    <a:pt x="466558" y="379518"/>
                    <a:pt x="454846" y="384841"/>
                    <a:pt x="443400" y="389899"/>
                  </a:cubicBezTo>
                  <a:cubicBezTo>
                    <a:pt x="415717" y="402143"/>
                    <a:pt x="387236" y="414654"/>
                    <a:pt x="361948" y="431423"/>
                  </a:cubicBezTo>
                  <a:cubicBezTo>
                    <a:pt x="335862" y="448725"/>
                    <a:pt x="322021" y="472416"/>
                    <a:pt x="320158" y="503825"/>
                  </a:cubicBezTo>
                  <a:cubicBezTo>
                    <a:pt x="318827" y="524055"/>
                    <a:pt x="316697" y="540559"/>
                    <a:pt x="313237" y="555199"/>
                  </a:cubicBezTo>
                  <a:cubicBezTo>
                    <a:pt x="311374" y="560522"/>
                    <a:pt x="309244" y="570903"/>
                    <a:pt x="297798" y="571170"/>
                  </a:cubicBezTo>
                  <a:lnTo>
                    <a:pt x="297798" y="571170"/>
                  </a:lnTo>
                  <a:close/>
                </a:path>
              </a:pathLst>
            </a:custGeom>
            <a:solidFill>
              <a:schemeClr val="tx1"/>
            </a:solidFill>
            <a:ln w="26576"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004D651-7856-4E25-9175-B53D2A30B6D2}"/>
                </a:ext>
              </a:extLst>
            </p:cNvPr>
            <p:cNvSpPr/>
            <p:nvPr/>
          </p:nvSpPr>
          <p:spPr>
            <a:xfrm>
              <a:off x="6227760" y="1877748"/>
              <a:ext cx="95293" cy="118717"/>
            </a:xfrm>
            <a:custGeom>
              <a:avLst/>
              <a:gdLst>
                <a:gd name="connsiteX0" fmla="*/ 88106 w 95293"/>
                <a:gd name="connsiteY0" fmla="*/ 118718 h 118717"/>
                <a:gd name="connsiteX1" fmla="*/ 15971 w 95293"/>
                <a:gd name="connsiteY1" fmla="*/ 23690 h 118717"/>
                <a:gd name="connsiteX2" fmla="*/ 0 w 95293"/>
                <a:gd name="connsiteY2" fmla="*/ 14374 h 118717"/>
                <a:gd name="connsiteX3" fmla="*/ 6655 w 95293"/>
                <a:gd name="connsiteY3" fmla="*/ 0 h 118717"/>
                <a:gd name="connsiteX4" fmla="*/ 24489 w 95293"/>
                <a:gd name="connsiteY4" fmla="*/ 10381 h 118717"/>
                <a:gd name="connsiteX5" fmla="*/ 95293 w 95293"/>
                <a:gd name="connsiteY5" fmla="*/ 100085 h 118717"/>
                <a:gd name="connsiteX6" fmla="*/ 88106 w 95293"/>
                <a:gd name="connsiteY6" fmla="*/ 118718 h 11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93" h="118717">
                  <a:moveTo>
                    <a:pt x="88106" y="118718"/>
                  </a:moveTo>
                  <a:cubicBezTo>
                    <a:pt x="74265" y="81984"/>
                    <a:pt x="46316" y="42855"/>
                    <a:pt x="15971" y="23690"/>
                  </a:cubicBezTo>
                  <a:cubicBezTo>
                    <a:pt x="12511" y="21561"/>
                    <a:pt x="5057" y="16770"/>
                    <a:pt x="0" y="14374"/>
                  </a:cubicBezTo>
                  <a:lnTo>
                    <a:pt x="6655" y="0"/>
                  </a:lnTo>
                  <a:cubicBezTo>
                    <a:pt x="11978" y="2396"/>
                    <a:pt x="18367" y="6388"/>
                    <a:pt x="24489" y="10381"/>
                  </a:cubicBezTo>
                  <a:cubicBezTo>
                    <a:pt x="57762" y="31676"/>
                    <a:pt x="80387" y="60157"/>
                    <a:pt x="95293" y="100085"/>
                  </a:cubicBezTo>
                  <a:lnTo>
                    <a:pt x="88106" y="118718"/>
                  </a:lnTo>
                  <a:close/>
                </a:path>
              </a:pathLst>
            </a:custGeom>
            <a:solidFill>
              <a:schemeClr val="tx1"/>
            </a:solidFill>
            <a:ln w="26576"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B4073CF-6E11-4F85-BE10-4AACF8D962B1}"/>
                </a:ext>
              </a:extLst>
            </p:cNvPr>
            <p:cNvSpPr/>
            <p:nvPr/>
          </p:nvSpPr>
          <p:spPr>
            <a:xfrm>
              <a:off x="6904397" y="1870827"/>
              <a:ext cx="93962" cy="116854"/>
            </a:xfrm>
            <a:custGeom>
              <a:avLst/>
              <a:gdLst>
                <a:gd name="connsiteX0" fmla="*/ 7187 w 93962"/>
                <a:gd name="connsiteY0" fmla="*/ 116854 h 116854"/>
                <a:gd name="connsiteX1" fmla="*/ 0 w 93962"/>
                <a:gd name="connsiteY1" fmla="*/ 98488 h 116854"/>
                <a:gd name="connsiteX2" fmla="*/ 69740 w 93962"/>
                <a:gd name="connsiteY2" fmla="*/ 10115 h 116854"/>
                <a:gd name="connsiteX3" fmla="*/ 87042 w 93962"/>
                <a:gd name="connsiteY3" fmla="*/ 0 h 116854"/>
                <a:gd name="connsiteX4" fmla="*/ 93963 w 93962"/>
                <a:gd name="connsiteY4" fmla="*/ 14374 h 116854"/>
                <a:gd name="connsiteX5" fmla="*/ 78258 w 93962"/>
                <a:gd name="connsiteY5" fmla="*/ 23424 h 116854"/>
                <a:gd name="connsiteX6" fmla="*/ 7187 w 93962"/>
                <a:gd name="connsiteY6" fmla="*/ 116854 h 11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62" h="116854">
                  <a:moveTo>
                    <a:pt x="7187" y="116854"/>
                  </a:moveTo>
                  <a:lnTo>
                    <a:pt x="0" y="98488"/>
                  </a:lnTo>
                  <a:cubicBezTo>
                    <a:pt x="14640" y="59093"/>
                    <a:pt x="36999" y="30877"/>
                    <a:pt x="69740" y="10115"/>
                  </a:cubicBezTo>
                  <a:cubicBezTo>
                    <a:pt x="73733" y="7453"/>
                    <a:pt x="81186" y="2662"/>
                    <a:pt x="87042" y="0"/>
                  </a:cubicBezTo>
                  <a:lnTo>
                    <a:pt x="93963" y="14374"/>
                  </a:lnTo>
                  <a:cubicBezTo>
                    <a:pt x="88905" y="16770"/>
                    <a:pt x="81984" y="21028"/>
                    <a:pt x="78258" y="23424"/>
                  </a:cubicBezTo>
                  <a:cubicBezTo>
                    <a:pt x="48445" y="42589"/>
                    <a:pt x="20762" y="80920"/>
                    <a:pt x="7187" y="116854"/>
                  </a:cubicBezTo>
                </a:path>
              </a:pathLst>
            </a:custGeom>
            <a:solidFill>
              <a:schemeClr val="tx1"/>
            </a:solidFill>
            <a:ln w="26576"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14C4661-DFBE-487E-A7AC-9A4A8044A3E7}"/>
                </a:ext>
              </a:extLst>
            </p:cNvPr>
            <p:cNvSpPr/>
            <p:nvPr/>
          </p:nvSpPr>
          <p:spPr>
            <a:xfrm>
              <a:off x="6038504" y="1463834"/>
              <a:ext cx="1146716" cy="1146716"/>
            </a:xfrm>
            <a:custGeom>
              <a:avLst/>
              <a:gdLst>
                <a:gd name="connsiteX0" fmla="*/ 573358 w 1146716"/>
                <a:gd name="connsiteY0" fmla="*/ 15971 h 1146716"/>
                <a:gd name="connsiteX1" fmla="*/ 15971 w 1146716"/>
                <a:gd name="connsiteY1" fmla="*/ 573358 h 1146716"/>
                <a:gd name="connsiteX2" fmla="*/ 573358 w 1146716"/>
                <a:gd name="connsiteY2" fmla="*/ 1130746 h 1146716"/>
                <a:gd name="connsiteX3" fmla="*/ 1130745 w 1146716"/>
                <a:gd name="connsiteY3" fmla="*/ 573358 h 1146716"/>
                <a:gd name="connsiteX4" fmla="*/ 573358 w 1146716"/>
                <a:gd name="connsiteY4" fmla="*/ 15971 h 1146716"/>
                <a:gd name="connsiteX5" fmla="*/ 573358 w 1146716"/>
                <a:gd name="connsiteY5" fmla="*/ 1146717 h 1146716"/>
                <a:gd name="connsiteX6" fmla="*/ 0 w 1146716"/>
                <a:gd name="connsiteY6" fmla="*/ 573358 h 1146716"/>
                <a:gd name="connsiteX7" fmla="*/ 573358 w 1146716"/>
                <a:gd name="connsiteY7" fmla="*/ 0 h 1146716"/>
                <a:gd name="connsiteX8" fmla="*/ 1146716 w 1146716"/>
                <a:gd name="connsiteY8" fmla="*/ 573358 h 1146716"/>
                <a:gd name="connsiteX9" fmla="*/ 573358 w 1146716"/>
                <a:gd name="connsiteY9" fmla="*/ 1146717 h 114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6716" h="1146716">
                  <a:moveTo>
                    <a:pt x="573358" y="15971"/>
                  </a:moveTo>
                  <a:cubicBezTo>
                    <a:pt x="265917" y="15971"/>
                    <a:pt x="15971" y="265917"/>
                    <a:pt x="15971" y="573358"/>
                  </a:cubicBezTo>
                  <a:cubicBezTo>
                    <a:pt x="15971" y="880534"/>
                    <a:pt x="265917" y="1130746"/>
                    <a:pt x="573358" y="1130746"/>
                  </a:cubicBezTo>
                  <a:cubicBezTo>
                    <a:pt x="880799" y="1130746"/>
                    <a:pt x="1130745" y="880800"/>
                    <a:pt x="1130745" y="573358"/>
                  </a:cubicBezTo>
                  <a:cubicBezTo>
                    <a:pt x="1130745" y="265917"/>
                    <a:pt x="880533" y="15971"/>
                    <a:pt x="573358" y="15971"/>
                  </a:cubicBezTo>
                  <a:moveTo>
                    <a:pt x="573358" y="1146717"/>
                  </a:moveTo>
                  <a:cubicBezTo>
                    <a:pt x="257133" y="1146717"/>
                    <a:pt x="0" y="889584"/>
                    <a:pt x="0" y="573358"/>
                  </a:cubicBezTo>
                  <a:cubicBezTo>
                    <a:pt x="0" y="257133"/>
                    <a:pt x="257133" y="0"/>
                    <a:pt x="573358" y="0"/>
                  </a:cubicBezTo>
                  <a:cubicBezTo>
                    <a:pt x="889584" y="0"/>
                    <a:pt x="1146716" y="257133"/>
                    <a:pt x="1146716" y="573358"/>
                  </a:cubicBezTo>
                  <a:cubicBezTo>
                    <a:pt x="1146716" y="889584"/>
                    <a:pt x="889317" y="1146717"/>
                    <a:pt x="573358" y="1146717"/>
                  </a:cubicBezTo>
                </a:path>
              </a:pathLst>
            </a:custGeom>
            <a:solidFill>
              <a:schemeClr val="tx1"/>
            </a:solidFill>
            <a:ln w="26576" cap="flat">
              <a:noFill/>
              <a:prstDash val="solid"/>
              <a:miter/>
            </a:ln>
          </p:spPr>
          <p:txBody>
            <a:bodyPr rtlCol="0" anchor="ctr"/>
            <a:lstStyle/>
            <a:p>
              <a:endParaRPr lang="en-US"/>
            </a:p>
          </p:txBody>
        </p:sp>
      </p:grpSp>
      <p:sp>
        <p:nvSpPr>
          <p:cNvPr id="15" name="Smooth Curve">
            <a:extLst>
              <a:ext uri="{FF2B5EF4-FFF2-40B4-BE49-F238E27FC236}">
                <a16:creationId xmlns:a16="http://schemas.microsoft.com/office/drawing/2014/main" id="{905AD523-D94E-4F51-8F8B-C92D40658C56}"/>
              </a:ext>
            </a:extLst>
          </p:cNvPr>
          <p:cNvSpPr>
            <a:spLocks/>
          </p:cNvSpPr>
          <p:nvPr/>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BF8402F8-5D04-4798-A631-3E6C9EAB179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961" y="0"/>
            <a:ext cx="5572319" cy="6858000"/>
          </a:xfrm>
          <a:prstGeom prst="rect">
            <a:avLst/>
          </a:prstGeom>
        </p:spPr>
      </p:pic>
    </p:spTree>
    <p:extLst>
      <p:ext uri="{BB962C8B-B14F-4D97-AF65-F5344CB8AC3E}">
        <p14:creationId xmlns:p14="http://schemas.microsoft.com/office/powerpoint/2010/main" val="397666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888717"/>
            <a:ext cx="9144000" cy="2387600"/>
          </a:xfrm>
        </p:spPr>
        <p:txBody>
          <a:bodyPr>
            <a:noAutofit/>
          </a:bodyPr>
          <a:lstStyle/>
          <a:p>
            <a:r>
              <a:rPr lang="en-GB" dirty="0"/>
              <a:t>Infection </a:t>
            </a:r>
            <a:r>
              <a:rPr lang="en-GB" dirty="0" err="1"/>
              <a:t>urinaire</a:t>
            </a:r>
            <a:br>
              <a:rPr lang="en-GB" dirty="0"/>
            </a:br>
            <a:r>
              <a:rPr lang="en-GB" dirty="0"/>
              <a:t>(IU)</a:t>
            </a:r>
          </a:p>
        </p:txBody>
      </p:sp>
    </p:spTree>
    <p:extLst>
      <p:ext uri="{BB962C8B-B14F-4D97-AF65-F5344CB8AC3E}">
        <p14:creationId xmlns:p14="http://schemas.microsoft.com/office/powerpoint/2010/main" val="414688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Infection </a:t>
            </a:r>
            <a:r>
              <a:rPr lang="en-GB" dirty="0" err="1"/>
              <a:t>urinaire</a:t>
            </a:r>
            <a:endParaRPr lang="en-GB" dirty="0"/>
          </a:p>
        </p:txBody>
      </p:sp>
      <p:sp>
        <p:nvSpPr>
          <p:cNvPr id="3" name="Content Placeholder 2"/>
          <p:cNvSpPr>
            <a:spLocks noGrp="1"/>
          </p:cNvSpPr>
          <p:nvPr>
            <p:ph idx="1"/>
          </p:nvPr>
        </p:nvSpPr>
        <p:spPr>
          <a:xfrm>
            <a:off x="838200" y="2073600"/>
            <a:ext cx="8183880" cy="4230000"/>
          </a:xfrm>
        </p:spPr>
        <p:txBody>
          <a:bodyPr>
            <a:normAutofit/>
          </a:bodyPr>
          <a:lstStyle/>
          <a:p>
            <a:pPr marL="0" indent="0">
              <a:buNone/>
            </a:pPr>
            <a:r>
              <a:rPr lang="en-GB" sz="2800" dirty="0">
                <a:latin typeface="+mn-lt"/>
              </a:rPr>
              <a:t>Les infections </a:t>
            </a:r>
            <a:r>
              <a:rPr lang="en-GB" sz="2800" dirty="0" err="1">
                <a:latin typeface="+mn-lt"/>
              </a:rPr>
              <a:t>urinaires</a:t>
            </a:r>
            <a:r>
              <a:rPr lang="en-GB" sz="2800" dirty="0">
                <a:latin typeface="+mn-lt"/>
              </a:rPr>
              <a:t> (IU) </a:t>
            </a:r>
            <a:r>
              <a:rPr lang="fr-FR" sz="2800" dirty="0">
                <a:latin typeface="+mn-lt"/>
              </a:rPr>
              <a:t>se produisent lorsque des bactéries ont la possibilité de se développer dans l'urètre et la vessie.</a:t>
            </a:r>
          </a:p>
          <a:p>
            <a:pPr marL="0" indent="0">
              <a:buNone/>
            </a:pPr>
            <a:r>
              <a:rPr lang="fr-FR" sz="2800" dirty="0">
                <a:latin typeface="+mn-lt"/>
              </a:rPr>
              <a:t>Comme tout autre type d'infection, moins elle est traitée, plus les complications peuvent être graves.</a:t>
            </a:r>
            <a:endParaRPr lang="en-GB" sz="2800" dirty="0">
              <a:latin typeface="+mn-lt"/>
            </a:endParaRPr>
          </a:p>
        </p:txBody>
      </p:sp>
    </p:spTree>
    <p:extLst>
      <p:ext uri="{BB962C8B-B14F-4D97-AF65-F5344CB8AC3E}">
        <p14:creationId xmlns:p14="http://schemas.microsoft.com/office/powerpoint/2010/main" val="36341712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IU</a:t>
            </a:r>
          </a:p>
        </p:txBody>
      </p:sp>
      <p:sp>
        <p:nvSpPr>
          <p:cNvPr id="3" name="Content Placeholder 2"/>
          <p:cNvSpPr>
            <a:spLocks noGrp="1"/>
          </p:cNvSpPr>
          <p:nvPr>
            <p:ph idx="1"/>
          </p:nvPr>
        </p:nvSpPr>
        <p:spPr/>
        <p:txBody>
          <a:bodyPr>
            <a:normAutofit fontScale="92500" lnSpcReduction="20000"/>
          </a:bodyPr>
          <a:lstStyle/>
          <a:p>
            <a:pPr marL="0" indent="0">
              <a:spcAft>
                <a:spcPts val="1200"/>
              </a:spcAft>
              <a:buNone/>
            </a:pPr>
            <a:r>
              <a:rPr lang="fr-FR" dirty="0">
                <a:latin typeface="+mn-lt"/>
              </a:rPr>
              <a:t>Une infection des voies urinaires se traduit généralement par une modification de la fréquence des mictions. </a:t>
            </a:r>
          </a:p>
          <a:p>
            <a:pPr marL="0" indent="0">
              <a:spcAft>
                <a:spcPts val="1200"/>
              </a:spcAft>
              <a:buNone/>
            </a:pPr>
            <a:r>
              <a:rPr lang="fr-FR" b="1" dirty="0">
                <a:latin typeface="+mn-lt"/>
              </a:rPr>
              <a:t>Les signes d'une infection urinaire sont les suivants :</a:t>
            </a:r>
          </a:p>
          <a:p>
            <a:r>
              <a:rPr lang="fr-FR" dirty="0">
                <a:latin typeface="+mn-lt"/>
              </a:rPr>
              <a:t>Besoin fréquent d'uriner</a:t>
            </a:r>
          </a:p>
          <a:p>
            <a:r>
              <a:rPr lang="fr-FR" dirty="0">
                <a:latin typeface="+mn-lt"/>
              </a:rPr>
              <a:t>Incontinence</a:t>
            </a:r>
          </a:p>
          <a:p>
            <a:r>
              <a:rPr lang="fr-FR" dirty="0">
                <a:latin typeface="+mn-lt"/>
              </a:rPr>
              <a:t>Une sensation de brûlure lors de la vidange de la vessie</a:t>
            </a:r>
          </a:p>
          <a:p>
            <a:r>
              <a:rPr lang="fr-FR" dirty="0">
                <a:latin typeface="+mn-lt"/>
              </a:rPr>
              <a:t>Présence de sang dans l'urine</a:t>
            </a:r>
          </a:p>
          <a:p>
            <a:r>
              <a:rPr lang="fr-FR" dirty="0">
                <a:latin typeface="+mn-lt"/>
              </a:rPr>
              <a:t>Urine trouble ou malodorante</a:t>
            </a:r>
          </a:p>
          <a:p>
            <a:r>
              <a:rPr lang="fr-FR" dirty="0">
                <a:latin typeface="+mn-lt"/>
              </a:rPr>
              <a:t>Douleur au bas du dos et à l'abdomen</a:t>
            </a:r>
          </a:p>
          <a:p>
            <a:r>
              <a:rPr lang="fr-FR" dirty="0">
                <a:latin typeface="+mn-lt"/>
              </a:rPr>
              <a:t>Fièvre</a:t>
            </a:r>
          </a:p>
          <a:p>
            <a:r>
              <a:rPr lang="fr-FR" dirty="0">
                <a:latin typeface="+mn-lt"/>
              </a:rPr>
              <a:t>Sensation de malaise général</a:t>
            </a:r>
            <a:endParaRPr lang="en-GB" dirty="0">
              <a:latin typeface="+mn-lt"/>
            </a:endParaRPr>
          </a:p>
          <a:p>
            <a:endParaRPr lang="en-GB" dirty="0">
              <a:latin typeface="+mn-lt"/>
            </a:endParaRPr>
          </a:p>
        </p:txBody>
      </p:sp>
    </p:spTree>
    <p:extLst>
      <p:ext uri="{BB962C8B-B14F-4D97-AF65-F5344CB8AC3E}">
        <p14:creationId xmlns:p14="http://schemas.microsoft.com/office/powerpoint/2010/main" val="66126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591C3032-D532-49A5-82EF-42E07801C479}"/>
              </a:ext>
            </a:extLst>
          </p:cNvPr>
          <p:cNvSpPr>
            <a:spLocks noEditPoints="1"/>
          </p:cNvSpPr>
          <p:nvPr/>
        </p:nvSpPr>
        <p:spPr bwMode="auto">
          <a:xfrm>
            <a:off x="2798106" y="2446329"/>
            <a:ext cx="6595788" cy="196534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2400" dirty="0"/>
          </a:p>
        </p:txBody>
      </p:sp>
      <p:sp>
        <p:nvSpPr>
          <p:cNvPr id="3" name="Subtitle 2">
            <a:extLst>
              <a:ext uri="{FF2B5EF4-FFF2-40B4-BE49-F238E27FC236}">
                <a16:creationId xmlns:a16="http://schemas.microsoft.com/office/drawing/2014/main" id="{01AB7624-16E6-4B1C-BFB9-3CECF5D1B0CA}"/>
              </a:ext>
            </a:extLst>
          </p:cNvPr>
          <p:cNvSpPr txBox="1">
            <a:spLocks/>
          </p:cNvSpPr>
          <p:nvPr/>
        </p:nvSpPr>
        <p:spPr>
          <a:xfrm>
            <a:off x="1524000" y="5051332"/>
            <a:ext cx="9144000" cy="1655763"/>
          </a:xfrm>
          <a:prstGeom prst="rect">
            <a:avLst/>
          </a:prstGeom>
        </p:spPr>
        <p:txBody>
          <a:bodyPr>
            <a:norm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1600" dirty="0"/>
          </a:p>
          <a:p>
            <a:endParaRPr lang="en-US" sz="1600" dirty="0"/>
          </a:p>
          <a:p>
            <a:endParaRPr lang="en-US" sz="1600" dirty="0"/>
          </a:p>
          <a:p>
            <a:endParaRPr lang="en-US" sz="1600" dirty="0"/>
          </a:p>
          <a:p>
            <a:pPr marL="0" indent="0" algn="ctr">
              <a:buNone/>
            </a:pPr>
            <a:r>
              <a:rPr lang="en-US" sz="1200" dirty="0"/>
              <a:t>Wellspect HealthCare, </a:t>
            </a:r>
            <a:r>
              <a:rPr lang="en-US" sz="1200" dirty="0" err="1"/>
              <a:t>Aminogatan</a:t>
            </a:r>
            <a:r>
              <a:rPr lang="en-US" sz="1200" dirty="0"/>
              <a:t> 1, P.O. Box 14, SE-431 21 </a:t>
            </a:r>
            <a:r>
              <a:rPr lang="en-US" sz="1200" dirty="0" err="1"/>
              <a:t>Mölndal</a:t>
            </a:r>
            <a:r>
              <a:rPr lang="en-US" sz="1200" dirty="0"/>
              <a:t>, Sweden. Phone: +46 31 376 40 00.</a:t>
            </a:r>
          </a:p>
        </p:txBody>
      </p:sp>
    </p:spTree>
    <p:extLst>
      <p:ext uri="{BB962C8B-B14F-4D97-AF65-F5344CB8AC3E}">
        <p14:creationId xmlns:p14="http://schemas.microsoft.com/office/powerpoint/2010/main" val="1230539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Qu’est-ce que les SBAU ?</a:t>
            </a:r>
          </a:p>
        </p:txBody>
      </p:sp>
      <p:sp>
        <p:nvSpPr>
          <p:cNvPr id="3" name="Content Placeholder 2"/>
          <p:cNvSpPr>
            <a:spLocks noGrp="1"/>
          </p:cNvSpPr>
          <p:nvPr>
            <p:ph idx="1"/>
          </p:nvPr>
        </p:nvSpPr>
        <p:spPr>
          <a:xfrm>
            <a:off x="838200" y="2073600"/>
            <a:ext cx="4734120" cy="4230000"/>
          </a:xfrm>
        </p:spPr>
        <p:txBody>
          <a:bodyPr>
            <a:normAutofit/>
          </a:bodyPr>
          <a:lstStyle/>
          <a:p>
            <a:pPr marL="0" indent="0">
              <a:buNone/>
            </a:pPr>
            <a:r>
              <a:rPr lang="fr-FR" dirty="0">
                <a:latin typeface="+mn-lt"/>
              </a:rPr>
              <a:t>Le terme SBAU concerne les deux genres mais il est plus souvent utilisé chez l’homme alors que la prévalence globale est plus élevée chez la femmes</a:t>
            </a:r>
          </a:p>
        </p:txBody>
      </p:sp>
      <p:pic>
        <p:nvPicPr>
          <p:cNvPr id="5" name="Picture 4">
            <a:extLst>
              <a:ext uri="{FF2B5EF4-FFF2-40B4-BE49-F238E27FC236}">
                <a16:creationId xmlns:a16="http://schemas.microsoft.com/office/drawing/2014/main" id="{75C02E5B-ED59-4008-A7C6-2F490CC5239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19681" y="0"/>
            <a:ext cx="5572319" cy="6858000"/>
          </a:xfrm>
          <a:prstGeom prst="rect">
            <a:avLst/>
          </a:prstGeom>
        </p:spPr>
      </p:pic>
      <p:sp>
        <p:nvSpPr>
          <p:cNvPr id="8" name="Rectangle 7">
            <a:extLst>
              <a:ext uri="{FF2B5EF4-FFF2-40B4-BE49-F238E27FC236}">
                <a16:creationId xmlns:a16="http://schemas.microsoft.com/office/drawing/2014/main" id="{5D8ED336-403E-4835-B95E-98BE24EBEE55}"/>
              </a:ext>
            </a:extLst>
          </p:cNvPr>
          <p:cNvSpPr/>
          <p:nvPr/>
        </p:nvSpPr>
        <p:spPr>
          <a:xfrm>
            <a:off x="6619681" y="0"/>
            <a:ext cx="5572319" cy="6858000"/>
          </a:xfrm>
          <a:prstGeom prst="rect">
            <a:avLst/>
          </a:prstGeom>
          <a:gradFill>
            <a:gsLst>
              <a:gs pos="0">
                <a:schemeClr val="bg1">
                  <a:alpha val="65000"/>
                </a:schemeClr>
              </a:gs>
              <a:gs pos="24000">
                <a:schemeClr val="bg1">
                  <a:lumMod val="0"/>
                  <a:lumOff val="10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B323E15F-A246-4DBB-87A8-3588A214063A}"/>
              </a:ext>
            </a:extLst>
          </p:cNvPr>
          <p:cNvGrpSpPr/>
          <p:nvPr/>
        </p:nvGrpSpPr>
        <p:grpSpPr>
          <a:xfrm>
            <a:off x="214801" y="216000"/>
            <a:ext cx="11760266" cy="568648"/>
            <a:chOff x="214801" y="216000"/>
            <a:chExt cx="11760266" cy="568648"/>
          </a:xfrm>
        </p:grpSpPr>
        <p:sp>
          <p:nvSpPr>
            <p:cNvPr id="6" name="Smooth Curve">
              <a:extLst>
                <a:ext uri="{FF2B5EF4-FFF2-40B4-BE49-F238E27FC236}">
                  <a16:creationId xmlns:a16="http://schemas.microsoft.com/office/drawing/2014/main" id="{D7CCB16E-FAA2-4AF7-B760-148BBAC5EF5E}"/>
                </a:ext>
              </a:extLst>
            </p:cNvPr>
            <p:cNvSpPr>
              <a:spLocks/>
            </p:cNvSpPr>
            <p:nvPr/>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Wellspect">
              <a:extLst>
                <a:ext uri="{FF2B5EF4-FFF2-40B4-BE49-F238E27FC236}">
                  <a16:creationId xmlns:a16="http://schemas.microsoft.com/office/drawing/2014/main" id="{2C4AD6A3-8BC7-4231-8B38-E0BBC733B585}"/>
                </a:ext>
              </a:extLst>
            </p:cNvPr>
            <p:cNvSpPr>
              <a:spLocks noEditPoints="1"/>
            </p:cNvSpPr>
            <p:nvPr/>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grpSp>
      <p:pic>
        <p:nvPicPr>
          <p:cNvPr id="11" name="Picture 10">
            <a:extLst>
              <a:ext uri="{FF2B5EF4-FFF2-40B4-BE49-F238E27FC236}">
                <a16:creationId xmlns:a16="http://schemas.microsoft.com/office/drawing/2014/main" id="{A975DE27-D262-44DA-8574-365ACC91E35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9100" y="4188600"/>
            <a:ext cx="2412226" cy="2412226"/>
          </a:xfrm>
          <a:custGeom>
            <a:avLst/>
            <a:gdLst>
              <a:gd name="connsiteX0" fmla="*/ 1206113 w 2412226"/>
              <a:gd name="connsiteY0" fmla="*/ 0 h 2412226"/>
              <a:gd name="connsiteX1" fmla="*/ 2412226 w 2412226"/>
              <a:gd name="connsiteY1" fmla="*/ 1206113 h 2412226"/>
              <a:gd name="connsiteX2" fmla="*/ 1206113 w 2412226"/>
              <a:gd name="connsiteY2" fmla="*/ 2412226 h 2412226"/>
              <a:gd name="connsiteX3" fmla="*/ 0 w 2412226"/>
              <a:gd name="connsiteY3" fmla="*/ 1206113 h 2412226"/>
              <a:gd name="connsiteX4" fmla="*/ 1206113 w 2412226"/>
              <a:gd name="connsiteY4" fmla="*/ 0 h 2412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226" h="2412226">
                <a:moveTo>
                  <a:pt x="1206113" y="0"/>
                </a:moveTo>
                <a:cubicBezTo>
                  <a:pt x="1872231" y="0"/>
                  <a:pt x="2412226" y="539995"/>
                  <a:pt x="2412226" y="1206113"/>
                </a:cubicBezTo>
                <a:cubicBezTo>
                  <a:pt x="2412226" y="1872231"/>
                  <a:pt x="1872231" y="2412226"/>
                  <a:pt x="1206113" y="2412226"/>
                </a:cubicBezTo>
                <a:cubicBezTo>
                  <a:pt x="539995" y="2412226"/>
                  <a:pt x="0" y="1872231"/>
                  <a:pt x="0" y="1206113"/>
                </a:cubicBezTo>
                <a:cubicBezTo>
                  <a:pt x="0" y="539995"/>
                  <a:pt x="539995" y="0"/>
                  <a:pt x="1206113" y="0"/>
                </a:cubicBezTo>
                <a:close/>
              </a:path>
            </a:pathLst>
          </a:custGeom>
        </p:spPr>
      </p:pic>
    </p:spTree>
    <p:extLst>
      <p:ext uri="{BB962C8B-B14F-4D97-AF65-F5344CB8AC3E}">
        <p14:creationId xmlns:p14="http://schemas.microsoft.com/office/powerpoint/2010/main" val="1394747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SBAU</a:t>
            </a:r>
          </a:p>
        </p:txBody>
      </p:sp>
      <p:sp>
        <p:nvSpPr>
          <p:cNvPr id="3" name="Content Placeholder 2"/>
          <p:cNvSpPr>
            <a:spLocks noGrp="1"/>
          </p:cNvSpPr>
          <p:nvPr>
            <p:ph idx="1"/>
          </p:nvPr>
        </p:nvSpPr>
        <p:spPr/>
        <p:txBody>
          <a:bodyPr/>
          <a:lstStyle/>
          <a:p>
            <a:pPr marL="0" indent="0">
              <a:buNone/>
            </a:pPr>
            <a:r>
              <a:rPr lang="fr-FR" b="1" dirty="0">
                <a:latin typeface="+mn-lt"/>
              </a:rPr>
              <a:t>Les troubles urinaires peuvent être divisés en 3 groups principaux :</a:t>
            </a:r>
          </a:p>
          <a:p>
            <a:r>
              <a:rPr lang="fr-FR" dirty="0">
                <a:latin typeface="+mn-lt"/>
              </a:rPr>
              <a:t>Incontinence (fuite)</a:t>
            </a:r>
          </a:p>
          <a:p>
            <a:r>
              <a:rPr lang="fr-FR" dirty="0">
                <a:latin typeface="+mn-lt"/>
              </a:rPr>
              <a:t>Rétention (difficultés à vider la vessie) </a:t>
            </a:r>
          </a:p>
          <a:p>
            <a:r>
              <a:rPr lang="fr-FR" dirty="0">
                <a:latin typeface="+mn-lt"/>
              </a:rPr>
              <a:t>Infection urinaire (IU)</a:t>
            </a:r>
          </a:p>
        </p:txBody>
      </p:sp>
    </p:spTree>
    <p:extLst>
      <p:ext uri="{BB962C8B-B14F-4D97-AF65-F5344CB8AC3E}">
        <p14:creationId xmlns:p14="http://schemas.microsoft.com/office/powerpoint/2010/main" val="151418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100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100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 femmes et les SBAU</a:t>
            </a:r>
          </a:p>
        </p:txBody>
      </p:sp>
      <p:sp>
        <p:nvSpPr>
          <p:cNvPr id="3" name="Content Placeholder 2"/>
          <p:cNvSpPr>
            <a:spLocks noGrp="1"/>
          </p:cNvSpPr>
          <p:nvPr>
            <p:ph idx="1"/>
          </p:nvPr>
        </p:nvSpPr>
        <p:spPr>
          <a:xfrm>
            <a:off x="838201" y="2073600"/>
            <a:ext cx="7048500" cy="1223493"/>
          </a:xfrm>
        </p:spPr>
        <p:txBody>
          <a:bodyPr>
            <a:noAutofit/>
          </a:bodyPr>
          <a:lstStyle/>
          <a:p>
            <a:pPr marL="0" indent="0">
              <a:spcAft>
                <a:spcPts val="1200"/>
              </a:spcAft>
              <a:buNone/>
            </a:pPr>
            <a:r>
              <a:rPr lang="fr-FR" dirty="0">
                <a:latin typeface="+mn-lt"/>
              </a:rPr>
              <a:t>Les SBAU sont des symptômes qui vont affecter la plupart des femmes à un moment de leur vie et cela inclut des symptômes tels que :</a:t>
            </a:r>
          </a:p>
        </p:txBody>
      </p:sp>
      <p:sp>
        <p:nvSpPr>
          <p:cNvPr id="6" name="TextBox 5">
            <a:extLst>
              <a:ext uri="{FF2B5EF4-FFF2-40B4-BE49-F238E27FC236}">
                <a16:creationId xmlns:a16="http://schemas.microsoft.com/office/drawing/2014/main" id="{F25E8E61-2B41-4A3B-8EE7-C62F302C413E}"/>
              </a:ext>
            </a:extLst>
          </p:cNvPr>
          <p:cNvSpPr txBox="1"/>
          <p:nvPr/>
        </p:nvSpPr>
        <p:spPr>
          <a:xfrm>
            <a:off x="416699" y="3403770"/>
            <a:ext cx="6094206" cy="1569660"/>
          </a:xfrm>
          <a:prstGeom prst="rect">
            <a:avLst/>
          </a:prstGeom>
          <a:noFill/>
        </p:spPr>
        <p:txBody>
          <a:bodyPr wrap="square">
            <a:spAutoFit/>
          </a:bodyPr>
          <a:lstStyle/>
          <a:p>
            <a:pPr marL="742950" lvl="1" indent="-285750">
              <a:buFont typeface="Arial" panose="020B0604020202020204" pitchFamily="34" charset="0"/>
              <a:buChar char="•"/>
            </a:pPr>
            <a:r>
              <a:rPr lang="fr-FR" sz="2400" dirty="0"/>
              <a:t>Pollakiurie (fréquence)</a:t>
            </a:r>
          </a:p>
          <a:p>
            <a:pPr marL="742950" lvl="1" indent="-285750">
              <a:buFont typeface="Arial" panose="020B0604020202020204" pitchFamily="34" charset="0"/>
              <a:buChar char="•"/>
            </a:pPr>
            <a:r>
              <a:rPr lang="fr-FR" sz="2400" dirty="0"/>
              <a:t>Urgenturie (ou impériosité)</a:t>
            </a:r>
          </a:p>
          <a:p>
            <a:pPr marL="742950" lvl="1" indent="-285750">
              <a:buFont typeface="Arial" panose="020B0604020202020204" pitchFamily="34" charset="0"/>
              <a:buChar char="•"/>
            </a:pPr>
            <a:r>
              <a:rPr lang="fr-FR" sz="2400" dirty="0"/>
              <a:t>Débit faible </a:t>
            </a:r>
          </a:p>
          <a:p>
            <a:pPr marL="742950" lvl="1" indent="-285750">
              <a:buFont typeface="Arial" panose="020B0604020202020204" pitchFamily="34" charset="0"/>
              <a:buChar char="•"/>
            </a:pPr>
            <a:r>
              <a:rPr lang="fr-FR" sz="2400" dirty="0"/>
              <a:t>Goutte à goutte d’urine</a:t>
            </a:r>
          </a:p>
        </p:txBody>
      </p:sp>
    </p:spTree>
    <p:extLst>
      <p:ext uri="{BB962C8B-B14F-4D97-AF65-F5344CB8AC3E}">
        <p14:creationId xmlns:p14="http://schemas.microsoft.com/office/powerpoint/2010/main" val="164583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9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iterate type="lt">
                                    <p:tmPct val="0"/>
                                  </p:iterate>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iterate type="lt">
                                    <p:tmPct val="0"/>
                                  </p:iterate>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6">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iterate type="lt">
                                    <p:tmPct val="0"/>
                                  </p:iterate>
                                  <p:childTnLst>
                                    <p:set>
                                      <p:cBhvr>
                                        <p:cTn id="19" dur="1" fill="hold">
                                          <p:stCondLst>
                                            <p:cond delay="0"/>
                                          </p:stCondLst>
                                        </p:cTn>
                                        <p:tgtEl>
                                          <p:spTgt spid="6">
                                            <p:txEl>
                                              <p:pRg st="2" end="2"/>
                                            </p:txEl>
                                          </p:spTgt>
                                        </p:tgtEl>
                                        <p:attrNameLst>
                                          <p:attrName>style.visibility</p:attrName>
                                        </p:attrNameLst>
                                      </p:cBhvr>
                                      <p:to>
                                        <p:strVal val="visible"/>
                                      </p:to>
                                    </p:set>
                                    <p:anim calcmode="lin" valueType="num">
                                      <p:cBhvr additive="base">
                                        <p:cTn id="20"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6">
                                            <p:txEl>
                                              <p:pRg st="2" end="2"/>
                                            </p:txEl>
                                          </p:spTgt>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iterate type="lt">
                                    <p:tmPct val="0"/>
                                  </p:iterate>
                                  <p:childTnLst>
                                    <p:set>
                                      <p:cBhvr>
                                        <p:cTn id="23" dur="1" fill="hold">
                                          <p:stCondLst>
                                            <p:cond delay="0"/>
                                          </p:stCondLst>
                                        </p:cTn>
                                        <p:tgtEl>
                                          <p:spTgt spid="6">
                                            <p:txEl>
                                              <p:pRg st="3" end="3"/>
                                            </p:txEl>
                                          </p:spTgt>
                                        </p:tgtEl>
                                        <p:attrNameLst>
                                          <p:attrName>style.visibility</p:attrName>
                                        </p:attrNameLst>
                                      </p:cBhvr>
                                      <p:to>
                                        <p:strVal val="visible"/>
                                      </p:to>
                                    </p:set>
                                    <p:anim calcmode="lin" valueType="num">
                                      <p:cBhvr additive="base">
                                        <p:cTn id="24"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 femmes et les SBAU</a:t>
            </a:r>
          </a:p>
        </p:txBody>
      </p:sp>
      <p:sp>
        <p:nvSpPr>
          <p:cNvPr id="3" name="Content Placeholder 2"/>
          <p:cNvSpPr>
            <a:spLocks noGrp="1"/>
          </p:cNvSpPr>
          <p:nvPr>
            <p:ph idx="1"/>
          </p:nvPr>
        </p:nvSpPr>
        <p:spPr/>
        <p:txBody>
          <a:bodyPr/>
          <a:lstStyle/>
          <a:p>
            <a:pPr marL="0" indent="0">
              <a:spcAft>
                <a:spcPts val="1200"/>
              </a:spcAft>
              <a:buNone/>
            </a:pPr>
            <a:r>
              <a:rPr lang="fr-FR" dirty="0">
                <a:latin typeface="+mn-lt"/>
              </a:rPr>
              <a:t>L’incontinence urinaire est environ 2,5 à 3 fois plus fréquente chez les femmes</a:t>
            </a:r>
          </a:p>
          <a:p>
            <a:pPr marL="0" indent="0">
              <a:spcAft>
                <a:spcPts val="1200"/>
              </a:spcAft>
              <a:buNone/>
            </a:pPr>
            <a:r>
              <a:rPr lang="fr-FR" dirty="0">
                <a:latin typeface="+mn-lt"/>
              </a:rPr>
              <a:t>Le risque d’IU est 3 à 4 fois plus important chez les femmes</a:t>
            </a:r>
          </a:p>
          <a:p>
            <a:pPr marL="0" indent="0">
              <a:spcAft>
                <a:spcPts val="1200"/>
              </a:spcAft>
              <a:buNone/>
            </a:pPr>
            <a:r>
              <a:rPr lang="fr-FR" dirty="0">
                <a:latin typeface="+mn-lt"/>
              </a:rPr>
              <a:t>L’hyperactivité vésicale est plus commune chez les femmes</a:t>
            </a:r>
            <a:endParaRPr lang="fr-FR" dirty="0"/>
          </a:p>
        </p:txBody>
      </p:sp>
    </p:spTree>
    <p:extLst>
      <p:ext uri="{BB962C8B-B14F-4D97-AF65-F5344CB8AC3E}">
        <p14:creationId xmlns:p14="http://schemas.microsoft.com/office/powerpoint/2010/main" val="2504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396683"/>
            <a:ext cx="9144000" cy="2387600"/>
          </a:xfrm>
        </p:spPr>
        <p:txBody>
          <a:bodyPr>
            <a:normAutofit/>
          </a:bodyPr>
          <a:lstStyle/>
          <a:p>
            <a:r>
              <a:rPr lang="en-GB" sz="8000" dirty="0"/>
              <a:t>Incontinence</a:t>
            </a:r>
          </a:p>
        </p:txBody>
      </p:sp>
    </p:spTree>
    <p:extLst>
      <p:ext uri="{BB962C8B-B14F-4D97-AF65-F5344CB8AC3E}">
        <p14:creationId xmlns:p14="http://schemas.microsoft.com/office/powerpoint/2010/main" val="394953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E6EAA8-32B3-4467-92A5-AD597BEAB9D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77866" y="0"/>
            <a:ext cx="5572319" cy="6858000"/>
          </a:xfrm>
          <a:prstGeom prst="rect">
            <a:avLst/>
          </a:prstGeom>
        </p:spPr>
      </p:pic>
      <p:sp>
        <p:nvSpPr>
          <p:cNvPr id="2" name="Title 1"/>
          <p:cNvSpPr>
            <a:spLocks noGrp="1"/>
          </p:cNvSpPr>
          <p:nvPr>
            <p:ph type="title"/>
          </p:nvPr>
        </p:nvSpPr>
        <p:spPr/>
        <p:txBody>
          <a:bodyPr/>
          <a:lstStyle/>
          <a:p>
            <a:r>
              <a:rPr lang="en-GB" dirty="0"/>
              <a:t>Incontinence</a:t>
            </a:r>
          </a:p>
        </p:txBody>
      </p:sp>
      <p:sp>
        <p:nvSpPr>
          <p:cNvPr id="3" name="Content Placeholder 2"/>
          <p:cNvSpPr>
            <a:spLocks noGrp="1"/>
          </p:cNvSpPr>
          <p:nvPr>
            <p:ph idx="1"/>
          </p:nvPr>
        </p:nvSpPr>
        <p:spPr>
          <a:xfrm>
            <a:off x="838200" y="2073600"/>
            <a:ext cx="6705600" cy="4230000"/>
          </a:xfrm>
        </p:spPr>
        <p:txBody>
          <a:bodyPr/>
          <a:lstStyle/>
          <a:p>
            <a:pPr marL="0" indent="0">
              <a:buNone/>
            </a:pPr>
            <a:r>
              <a:rPr lang="fr-FR" b="1" dirty="0">
                <a:latin typeface="+mn-lt"/>
              </a:rPr>
              <a:t>À l’effort</a:t>
            </a:r>
          </a:p>
          <a:p>
            <a:pPr marL="0" indent="0">
              <a:buNone/>
            </a:pPr>
            <a:r>
              <a:rPr lang="fr-FR" sz="2700" dirty="0">
                <a:latin typeface="+mn-lt"/>
              </a:rPr>
              <a:t>Il est fréquent de souffrir d’incontinence à l’effort (ou de stress) après une grossesse et un accouchement</a:t>
            </a:r>
          </a:p>
          <a:p>
            <a:pPr marL="0" indent="0">
              <a:buNone/>
            </a:pPr>
            <a:r>
              <a:rPr lang="fr-FR" sz="2700" dirty="0">
                <a:latin typeface="+mn-lt"/>
              </a:rPr>
              <a:t>La grossesse affaiblit le plancher pelvien et il devient plus difficile de contracter les muscles et les sphincters à la base de la vessie</a:t>
            </a:r>
          </a:p>
        </p:txBody>
      </p:sp>
      <p:pic>
        <p:nvPicPr>
          <p:cNvPr id="6" name="Picture 5">
            <a:extLst>
              <a:ext uri="{FF2B5EF4-FFF2-40B4-BE49-F238E27FC236}">
                <a16:creationId xmlns:a16="http://schemas.microsoft.com/office/drawing/2014/main" id="{497DAFFA-7648-4FD0-B2A9-45D343E125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37587" y="340295"/>
            <a:ext cx="1438781" cy="438950"/>
          </a:xfrm>
          <a:prstGeom prst="rect">
            <a:avLst/>
          </a:prstGeom>
        </p:spPr>
      </p:pic>
      <p:cxnSp>
        <p:nvCxnSpPr>
          <p:cNvPr id="10" name="Straight Connector 9">
            <a:extLst>
              <a:ext uri="{FF2B5EF4-FFF2-40B4-BE49-F238E27FC236}">
                <a16:creationId xmlns:a16="http://schemas.microsoft.com/office/drawing/2014/main" id="{0FA34272-B2FB-44FE-AF8E-E2BEAAAD66AC}"/>
              </a:ext>
            </a:extLst>
          </p:cNvPr>
          <p:cNvCxnSpPr>
            <a:cxnSpLocks/>
          </p:cNvCxnSpPr>
          <p:nvPr/>
        </p:nvCxnSpPr>
        <p:spPr>
          <a:xfrm>
            <a:off x="7412019" y="215999"/>
            <a:ext cx="456304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1194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1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iterate type="lt">
                                    <p:tmAbs val="10"/>
                                  </p:iterate>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0" y="746971"/>
            <a:ext cx="10515600" cy="1223493"/>
          </a:xfrm>
        </p:spPr>
        <p:txBody>
          <a:bodyPr/>
          <a:lstStyle/>
          <a:p>
            <a:r>
              <a:rPr lang="en-GB" dirty="0"/>
              <a:t>Incontinence</a:t>
            </a:r>
          </a:p>
        </p:txBody>
      </p:sp>
      <p:sp>
        <p:nvSpPr>
          <p:cNvPr id="3" name="Content Placeholder 2"/>
          <p:cNvSpPr>
            <a:spLocks noGrp="1"/>
          </p:cNvSpPr>
          <p:nvPr>
            <p:ph idx="1"/>
          </p:nvPr>
        </p:nvSpPr>
        <p:spPr>
          <a:xfrm>
            <a:off x="4937760" y="2073600"/>
            <a:ext cx="6537960" cy="4230000"/>
          </a:xfrm>
        </p:spPr>
        <p:txBody>
          <a:bodyPr/>
          <a:lstStyle/>
          <a:p>
            <a:pPr marL="0" indent="0">
              <a:buNone/>
            </a:pPr>
            <a:r>
              <a:rPr lang="fr-FR" b="1" dirty="0">
                <a:latin typeface="+mn-lt"/>
              </a:rPr>
              <a:t>Urgenturie</a:t>
            </a:r>
            <a:endParaRPr lang="fr-FR" dirty="0">
              <a:latin typeface="+mn-lt"/>
            </a:endParaRPr>
          </a:p>
          <a:p>
            <a:pPr marL="0" indent="0">
              <a:buNone/>
            </a:pPr>
            <a:r>
              <a:rPr lang="fr-FR" dirty="0">
                <a:latin typeface="+mn-lt"/>
              </a:rPr>
              <a:t>L’incontinence par urgenturie ou impériosité démarre par une très forte envie de vider la vessie</a:t>
            </a:r>
          </a:p>
          <a:p>
            <a:pPr marL="0" indent="0">
              <a:buNone/>
            </a:pPr>
            <a:r>
              <a:rPr lang="fr-FR" dirty="0">
                <a:latin typeface="+mn-lt"/>
              </a:rPr>
              <a:t>La vessie se contracte quand elle ne devrait pas, entrainant des fuites d’urine</a:t>
            </a:r>
          </a:p>
          <a:p>
            <a:pPr marL="0" indent="0">
              <a:buNone/>
            </a:pPr>
            <a:r>
              <a:rPr lang="fr-FR" dirty="0">
                <a:latin typeface="+mn-lt"/>
              </a:rPr>
              <a:t>Ce type d’incontinence est causé par un dysfonctionnement de la vessie et est fréquent dans les maladies neurologiques comme la SEP</a:t>
            </a:r>
          </a:p>
        </p:txBody>
      </p:sp>
      <p:pic>
        <p:nvPicPr>
          <p:cNvPr id="5" name="Picture 4">
            <a:extLst>
              <a:ext uri="{FF2B5EF4-FFF2-40B4-BE49-F238E27FC236}">
                <a16:creationId xmlns:a16="http://schemas.microsoft.com/office/drawing/2014/main" id="{010F78F0-C1BF-47BF-8D54-F302B8FFD81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
            <a:ext cx="4563047" cy="6858001"/>
          </a:xfrm>
          <a:prstGeom prst="rect">
            <a:avLst/>
          </a:prstGeom>
        </p:spPr>
      </p:pic>
      <p:sp>
        <p:nvSpPr>
          <p:cNvPr id="7" name="Freeform 15">
            <a:extLst>
              <a:ext uri="{FF2B5EF4-FFF2-40B4-BE49-F238E27FC236}">
                <a16:creationId xmlns:a16="http://schemas.microsoft.com/office/drawing/2014/main" id="{046FA94B-204F-4ADA-8320-B982C9C0F7A8}"/>
              </a:ext>
            </a:extLst>
          </p:cNvPr>
          <p:cNvSpPr>
            <a:spLocks/>
          </p:cNvSpPr>
          <p:nvPr/>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583965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1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1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10"/>
                                  </p:iterate>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orporate">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2360B9C5-7779-41D4-9CF7-439716B8ED6C}"/>
    </a:ext>
  </a:extLst>
</a:theme>
</file>

<file path=ppt/theme/theme10.xml><?xml version="1.0" encoding="utf-8"?>
<a:theme xmlns:a="http://schemas.openxmlformats.org/drawingml/2006/main" name="Corporate - neg">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7E6EE4B5-42A5-4230-9B48-EEC4720B92A4}"/>
    </a:ext>
  </a:extLst>
</a:theme>
</file>

<file path=ppt/theme/theme11.xml><?xml version="1.0" encoding="utf-8"?>
<a:theme xmlns:a="http://schemas.openxmlformats.org/drawingml/2006/main" name="LoFric - neg">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09598100-DD21-42FD-869B-ACB700C174D9}"/>
    </a:ext>
  </a:extLst>
</a:theme>
</file>

<file path=ppt/theme/theme12.xml><?xml version="1.0" encoding="utf-8"?>
<a:theme xmlns:a="http://schemas.openxmlformats.org/drawingml/2006/main" name="LoFric Origo - neg">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5A37DE36-79A3-4382-A171-F93309A28D48}"/>
    </a:ext>
  </a:extLst>
</a:theme>
</file>

<file path=ppt/theme/theme13.xml><?xml version="1.0" encoding="utf-8"?>
<a:theme xmlns:a="http://schemas.openxmlformats.org/drawingml/2006/main" name="LoFric Sense - neg">
  <a:themeElements>
    <a:clrScheme name="Sense">
      <a:dk1>
        <a:srgbClr val="000000"/>
      </a:dk1>
      <a:lt1>
        <a:srgbClr val="FFFFFF"/>
      </a:lt1>
      <a:dk2>
        <a:srgbClr val="6E1EAA"/>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8D8FCE14-26C9-4521-9DE2-E7030DE93EC9}"/>
    </a:ext>
  </a:extLst>
</a:theme>
</file>

<file path=ppt/theme/theme14.xml><?xml version="1.0" encoding="utf-8"?>
<a:theme xmlns:a="http://schemas.openxmlformats.org/drawingml/2006/main" name="LoFric Elle - neg">
  <a:themeElements>
    <a:clrScheme name="Sense">
      <a:dk1>
        <a:srgbClr val="000000"/>
      </a:dk1>
      <a:lt1>
        <a:srgbClr val="FFFFFF"/>
      </a:lt1>
      <a:dk2>
        <a:srgbClr val="6E1EAA"/>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286A68C0-6BD1-4E4C-B8CD-16F129E62062}"/>
    </a:ext>
  </a:extLst>
</a:theme>
</file>

<file path=ppt/theme/theme15.xml><?xml version="1.0" encoding="utf-8"?>
<a:theme xmlns:a="http://schemas.openxmlformats.org/drawingml/2006/main" name="LoFric Hydro-Kit - neg">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DF47D453-6FDD-45C9-A757-430DA7210740}"/>
    </a:ext>
  </a:extLst>
</a:theme>
</file>

<file path=ppt/theme/theme16.xml><?xml version="1.0" encoding="utf-8"?>
<a:theme xmlns:a="http://schemas.openxmlformats.org/drawingml/2006/main" name="Navina - neg">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1C1CC7E9-32E9-4245-8DA7-0EDCAA3ADF48}"/>
    </a:ext>
  </a:extLst>
</a:theme>
</file>

<file path=ppt/theme/theme17.xml><?xml version="1.0" encoding="utf-8"?>
<a:theme xmlns:a="http://schemas.openxmlformats.org/drawingml/2006/main" name="Navina Smart - neg">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BA524829-B030-4F9D-B513-2F1BB3BCCF86}"/>
    </a:ext>
  </a:extLst>
</a:theme>
</file>

<file path=ppt/theme/theme18.xml><?xml version="1.0" encoding="utf-8"?>
<a:theme xmlns:a="http://schemas.openxmlformats.org/drawingml/2006/main" name="Navina Classic - neg">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7D303B7B-A977-492F-A0A2-EB7AAE5E0D15}"/>
    </a:ext>
  </a:extLst>
</a:theme>
</file>

<file path=ppt/theme/theme19.xml><?xml version="1.0" encoding="utf-8"?>
<a:theme xmlns:a="http://schemas.openxmlformats.org/drawingml/2006/main" name="Corporate">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644B4C9F-6D03-4129-BA46-E51C201C7DB3}"/>
    </a:ext>
  </a:extLst>
</a:theme>
</file>

<file path=ppt/theme/theme2.xml><?xml version="1.0" encoding="utf-8"?>
<a:theme xmlns:a="http://schemas.openxmlformats.org/drawingml/2006/main" name="LoFric">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20CD02BF-06A0-4928-941C-B77A25B4AE44}"/>
    </a:ext>
  </a:extLst>
</a:theme>
</file>

<file path=ppt/theme/theme2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oFric Origo">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AA83BA11-BCE5-49CF-8A8E-F144099DF292}"/>
    </a:ext>
  </a:extLst>
</a:theme>
</file>

<file path=ppt/theme/theme4.xml><?xml version="1.0" encoding="utf-8"?>
<a:theme xmlns:a="http://schemas.openxmlformats.org/drawingml/2006/main" name="LoFric Sense">
  <a:themeElements>
    <a:clrScheme name="Sense">
      <a:dk1>
        <a:srgbClr val="000000"/>
      </a:dk1>
      <a:lt1>
        <a:srgbClr val="FFFFFF"/>
      </a:lt1>
      <a:dk2>
        <a:srgbClr val="6E1EAA"/>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145EB00B-22F1-4C53-9060-D0B4433D6861}"/>
    </a:ext>
  </a:extLst>
</a:theme>
</file>

<file path=ppt/theme/theme5.xml><?xml version="1.0" encoding="utf-8"?>
<a:theme xmlns:a="http://schemas.openxmlformats.org/drawingml/2006/main" name="LoFric Elle">
  <a:themeElements>
    <a:clrScheme name="Sense">
      <a:dk1>
        <a:srgbClr val="000000"/>
      </a:dk1>
      <a:lt1>
        <a:srgbClr val="FFFFFF"/>
      </a:lt1>
      <a:dk2>
        <a:srgbClr val="6E1EAA"/>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FB2E42AE-FF37-46F8-9ECF-6D733689B632}"/>
    </a:ext>
  </a:extLst>
</a:theme>
</file>

<file path=ppt/theme/theme6.xml><?xml version="1.0" encoding="utf-8"?>
<a:theme xmlns:a="http://schemas.openxmlformats.org/drawingml/2006/main" name="LoFric Hydro-Kit">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89702141-6606-4B02-87DF-047C5A665048}"/>
    </a:ext>
  </a:extLst>
</a:theme>
</file>

<file path=ppt/theme/theme7.xml><?xml version="1.0" encoding="utf-8"?>
<a:theme xmlns:a="http://schemas.openxmlformats.org/drawingml/2006/main" name="Navina">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41EB78E9-93F5-4497-A491-03205E3EF1D0}"/>
    </a:ext>
  </a:extLst>
</a:theme>
</file>

<file path=ppt/theme/theme8.xml><?xml version="1.0" encoding="utf-8"?>
<a:theme xmlns:a="http://schemas.openxmlformats.org/drawingml/2006/main" name="Navina Smart">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98157752-8287-411D-8DAB-2E1795C0EA10}"/>
    </a:ext>
  </a:extLst>
</a:theme>
</file>

<file path=ppt/theme/theme9.xml><?xml version="1.0" encoding="utf-8"?>
<a:theme xmlns:a="http://schemas.openxmlformats.org/drawingml/2006/main" name="Navina Classic">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00-ALL-2004 Wellspect PowerPoint template.potx" id="{58971937-4CD2-4F5D-B201-A1BC714EE125}" vid="{5C63246D-72D6-41B4-B239-BA2C8ACE2EDD}"/>
    </a:ext>
  </a:extLst>
</a:theme>
</file>

<file path=docProps/app.xml><?xml version="1.0" encoding="utf-8"?>
<Properties xmlns="http://schemas.openxmlformats.org/officeDocument/2006/extended-properties" xmlns:vt="http://schemas.openxmlformats.org/officeDocument/2006/docPropsVTypes">
  <Template>00000-ALL-2004 Wellspect PowerPoint template</Template>
  <TotalTime>0</TotalTime>
  <Words>908</Words>
  <Application>Microsoft Office PowerPoint</Application>
  <PresentationFormat>Grand écran</PresentationFormat>
  <Paragraphs>99</Paragraphs>
  <Slides>23</Slides>
  <Notes>1</Notes>
  <HiddenSlides>0</HiddenSlides>
  <MMClips>0</MMClips>
  <ScaleCrop>false</ScaleCrop>
  <HeadingPairs>
    <vt:vector size="6" baseType="variant">
      <vt:variant>
        <vt:lpstr>Polices utilisées</vt:lpstr>
      </vt:variant>
      <vt:variant>
        <vt:i4>3</vt:i4>
      </vt:variant>
      <vt:variant>
        <vt:lpstr>Thème</vt:lpstr>
      </vt:variant>
      <vt:variant>
        <vt:i4>19</vt:i4>
      </vt:variant>
      <vt:variant>
        <vt:lpstr>Titres des diapositives</vt:lpstr>
      </vt:variant>
      <vt:variant>
        <vt:i4>23</vt:i4>
      </vt:variant>
    </vt:vector>
  </HeadingPairs>
  <TitlesOfParts>
    <vt:vector size="45" baseType="lpstr">
      <vt:lpstr>Arial</vt:lpstr>
      <vt:lpstr>Calibri</vt:lpstr>
      <vt:lpstr>Calibri Light</vt:lpstr>
      <vt:lpstr>Corporate</vt:lpstr>
      <vt:lpstr>LoFric</vt:lpstr>
      <vt:lpstr>LoFric Origo</vt:lpstr>
      <vt:lpstr>LoFric Sense</vt:lpstr>
      <vt:lpstr>LoFric Elle</vt:lpstr>
      <vt:lpstr>LoFric Hydro-Kit</vt:lpstr>
      <vt:lpstr>Navina</vt:lpstr>
      <vt:lpstr>Navina Smart</vt:lpstr>
      <vt:lpstr>Navina Classic</vt:lpstr>
      <vt:lpstr>Corporate - neg</vt:lpstr>
      <vt:lpstr>LoFric - neg</vt:lpstr>
      <vt:lpstr>LoFric Origo - neg</vt:lpstr>
      <vt:lpstr>LoFric Sense - neg</vt:lpstr>
      <vt:lpstr>LoFric Elle - neg</vt:lpstr>
      <vt:lpstr>LoFric Hydro-Kit - neg</vt:lpstr>
      <vt:lpstr>Navina - neg</vt:lpstr>
      <vt:lpstr>Navina Smart - neg</vt:lpstr>
      <vt:lpstr>Navina Classic - neg</vt:lpstr>
      <vt:lpstr>Corporate</vt:lpstr>
      <vt:lpstr>Symptômes du Bas Appareil Urinaire (SBAU)</vt:lpstr>
      <vt:lpstr>SBAU</vt:lpstr>
      <vt:lpstr>Qu’est-ce que les SBAU ?</vt:lpstr>
      <vt:lpstr>SBAU</vt:lpstr>
      <vt:lpstr>Les femmes et les SBAU</vt:lpstr>
      <vt:lpstr>Les femmes et les SBAU</vt:lpstr>
      <vt:lpstr>Incontinence</vt:lpstr>
      <vt:lpstr>Incontinence</vt:lpstr>
      <vt:lpstr>Incontinence</vt:lpstr>
      <vt:lpstr>Incontinence</vt:lpstr>
      <vt:lpstr>Vessie hyperactive</vt:lpstr>
      <vt:lpstr>Vessie hyperactive</vt:lpstr>
      <vt:lpstr>Vessie hyperactive</vt:lpstr>
      <vt:lpstr>Prise en charge</vt:lpstr>
      <vt:lpstr>Rétention des urines</vt:lpstr>
      <vt:lpstr>Vessie atone</vt:lpstr>
      <vt:lpstr>Vessie atone</vt:lpstr>
      <vt:lpstr>Vessie atone</vt:lpstr>
      <vt:lpstr>Traitement de la vessie atone</vt:lpstr>
      <vt:lpstr>Infection urinaire (IU)</vt:lpstr>
      <vt:lpstr>Infection urinaire</vt:lpstr>
      <vt:lpstr>IU</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2021-03-09T19:35:40Z</dcterms:created>
  <dcterms:modified xsi:type="dcterms:W3CDTF">2022-07-20T17:04:16Z</dcterms:modified>
</cp:coreProperties>
</file>